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1" r:id="rId4"/>
    <p:sldId id="262" r:id="rId5"/>
    <p:sldId id="265" r:id="rId6"/>
    <p:sldId id="263" r:id="rId7"/>
    <p:sldId id="264" r:id="rId8"/>
    <p:sldId id="258" r:id="rId9"/>
    <p:sldId id="266" r:id="rId10"/>
    <p:sldId id="260" r:id="rId11"/>
    <p:sldId id="270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771BA-DC0E-4C6F-BE6F-11EE58912E9C}" v="19" dt="2023-03-08T15:12:09.172"/>
    <p1510:client id="{32485BC6-27BB-2C82-D711-FE42502C696D}" v="69" dt="2023-03-29T18:45:12.699"/>
    <p1510:client id="{432D0BCC-232E-430D-B3CC-FA7EC24ECB18}" v="114" dt="2023-04-04T14:29:50.252"/>
    <p1510:client id="{6B9051DD-75EF-2C86-8C45-04ECECBDED5A}" v="1186" dt="2023-03-08T16:27:02.307"/>
    <p1510:client id="{6D090EB9-0A02-3336-F7B2-14833CF95B25}" v="1207" dt="2023-03-08T16:28:33.574"/>
    <p1510:client id="{70DF0515-50E0-4413-960F-91222169DA2F}" v="40" dt="2023-04-04T14:18:21.078"/>
    <p1510:client id="{84CCF9BE-2F0A-443A-70D4-3A43E0D4EF6D}" v="23" dt="2023-04-04T14:23:27.200"/>
    <p1510:client id="{AAA271EB-3B21-4819-A925-AE3F600E57F6}" v="28" dt="2023-03-24T20:34:25.537"/>
    <p1510:client id="{EE9C80F0-3B50-49AC-94A4-22B1081BD1CB}" v="3727" dt="2023-03-02T20:15:39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iewicz Emilia" userId="S::iniewicz.emilia@zsp11krakow.onmicrosoft.com::31002f8c-f5cc-4dba-9ef8-1dc43ab15762" providerId="AD" clId="Web-{AAA271EB-3B21-4819-A925-AE3F600E57F6}"/>
    <pc:docChg chg="modSld">
      <pc:chgData name="Iniewicz Emilia" userId="S::iniewicz.emilia@zsp11krakow.onmicrosoft.com::31002f8c-f5cc-4dba-9ef8-1dc43ab15762" providerId="AD" clId="Web-{AAA271EB-3B21-4819-A925-AE3F600E57F6}" dt="2023-03-24T20:34:25.537" v="22" actId="1076"/>
      <pc:docMkLst>
        <pc:docMk/>
      </pc:docMkLst>
      <pc:sldChg chg="modSp">
        <pc:chgData name="Iniewicz Emilia" userId="S::iniewicz.emilia@zsp11krakow.onmicrosoft.com::31002f8c-f5cc-4dba-9ef8-1dc43ab15762" providerId="AD" clId="Web-{AAA271EB-3B21-4819-A925-AE3F600E57F6}" dt="2023-03-24T20:30:02.089" v="1" actId="1076"/>
        <pc:sldMkLst>
          <pc:docMk/>
          <pc:sldMk cId="2120728708" sldId="258"/>
        </pc:sldMkLst>
        <pc:spChg chg="mod">
          <ac:chgData name="Iniewicz Emilia" userId="S::iniewicz.emilia@zsp11krakow.onmicrosoft.com::31002f8c-f5cc-4dba-9ef8-1dc43ab15762" providerId="AD" clId="Web-{AAA271EB-3B21-4819-A925-AE3F600E57F6}" dt="2023-03-24T20:30:02.089" v="1" actId="1076"/>
          <ac:spMkLst>
            <pc:docMk/>
            <pc:sldMk cId="2120728708" sldId="258"/>
            <ac:spMk id="2" creationId="{2DEBE32E-82CB-1A2F-337F-5E8EBF6F4BD8}"/>
          </ac:spMkLst>
        </pc:spChg>
      </pc:sldChg>
      <pc:sldChg chg="modSp">
        <pc:chgData name="Iniewicz Emilia" userId="S::iniewicz.emilia@zsp11krakow.onmicrosoft.com::31002f8c-f5cc-4dba-9ef8-1dc43ab15762" providerId="AD" clId="Web-{AAA271EB-3B21-4819-A925-AE3F600E57F6}" dt="2023-03-24T20:29:47.776" v="0" actId="1076"/>
        <pc:sldMkLst>
          <pc:docMk/>
          <pc:sldMk cId="2496636879" sldId="264"/>
        </pc:sldMkLst>
        <pc:spChg chg="mod">
          <ac:chgData name="Iniewicz Emilia" userId="S::iniewicz.emilia@zsp11krakow.onmicrosoft.com::31002f8c-f5cc-4dba-9ef8-1dc43ab15762" providerId="AD" clId="Web-{AAA271EB-3B21-4819-A925-AE3F600E57F6}" dt="2023-03-24T20:29:47.776" v="0" actId="1076"/>
          <ac:spMkLst>
            <pc:docMk/>
            <pc:sldMk cId="2496636879" sldId="264"/>
            <ac:spMk id="2" creationId="{FD503974-E943-B4E7-CBDF-4ED3022A6502}"/>
          </ac:spMkLst>
        </pc:spChg>
      </pc:sldChg>
      <pc:sldChg chg="modSp">
        <pc:chgData name="Iniewicz Emilia" userId="S::iniewicz.emilia@zsp11krakow.onmicrosoft.com::31002f8c-f5cc-4dba-9ef8-1dc43ab15762" providerId="AD" clId="Web-{AAA271EB-3B21-4819-A925-AE3F600E57F6}" dt="2023-03-24T20:31:27.952" v="5" actId="1076"/>
        <pc:sldMkLst>
          <pc:docMk/>
          <pc:sldMk cId="2786512579" sldId="267"/>
        </pc:sldMkLst>
        <pc:spChg chg="mod">
          <ac:chgData name="Iniewicz Emilia" userId="S::iniewicz.emilia@zsp11krakow.onmicrosoft.com::31002f8c-f5cc-4dba-9ef8-1dc43ab15762" providerId="AD" clId="Web-{AAA271EB-3B21-4819-A925-AE3F600E57F6}" dt="2023-03-24T20:31:24.905" v="4" actId="1076"/>
          <ac:spMkLst>
            <pc:docMk/>
            <pc:sldMk cId="2786512579" sldId="267"/>
            <ac:spMk id="5" creationId="{AB8CCD18-2FBD-033F-4A6A-713226229BDA}"/>
          </ac:spMkLst>
        </pc:spChg>
        <pc:picChg chg="mod">
          <ac:chgData name="Iniewicz Emilia" userId="S::iniewicz.emilia@zsp11krakow.onmicrosoft.com::31002f8c-f5cc-4dba-9ef8-1dc43ab15762" providerId="AD" clId="Web-{AAA271EB-3B21-4819-A925-AE3F600E57F6}" dt="2023-03-24T20:31:27.952" v="5" actId="1076"/>
          <ac:picMkLst>
            <pc:docMk/>
            <pc:sldMk cId="2786512579" sldId="267"/>
            <ac:picMk id="2" creationId="{9EEEFF5D-3817-42F1-C0BE-A846607CCBFE}"/>
          </ac:picMkLst>
        </pc:picChg>
      </pc:sldChg>
      <pc:sldChg chg="modSp">
        <pc:chgData name="Iniewicz Emilia" userId="S::iniewicz.emilia@zsp11krakow.onmicrosoft.com::31002f8c-f5cc-4dba-9ef8-1dc43ab15762" providerId="AD" clId="Web-{AAA271EB-3B21-4819-A925-AE3F600E57F6}" dt="2023-03-24T20:32:25.235" v="8" actId="20577"/>
        <pc:sldMkLst>
          <pc:docMk/>
          <pc:sldMk cId="145042355" sldId="268"/>
        </pc:sldMkLst>
        <pc:spChg chg="mod">
          <ac:chgData name="Iniewicz Emilia" userId="S::iniewicz.emilia@zsp11krakow.onmicrosoft.com::31002f8c-f5cc-4dba-9ef8-1dc43ab15762" providerId="AD" clId="Web-{AAA271EB-3B21-4819-A925-AE3F600E57F6}" dt="2023-03-24T20:32:25.235" v="8" actId="20577"/>
          <ac:spMkLst>
            <pc:docMk/>
            <pc:sldMk cId="145042355" sldId="268"/>
            <ac:spMk id="2" creationId="{08830501-35E5-D6B9-3726-13CA5A3BA03D}"/>
          </ac:spMkLst>
        </pc:spChg>
      </pc:sldChg>
      <pc:sldChg chg="delSp modSp">
        <pc:chgData name="Iniewicz Emilia" userId="S::iniewicz.emilia@zsp11krakow.onmicrosoft.com::31002f8c-f5cc-4dba-9ef8-1dc43ab15762" providerId="AD" clId="Web-{AAA271EB-3B21-4819-A925-AE3F600E57F6}" dt="2023-03-24T20:34:25.537" v="22" actId="1076"/>
        <pc:sldMkLst>
          <pc:docMk/>
          <pc:sldMk cId="4282816460" sldId="269"/>
        </pc:sldMkLst>
        <pc:spChg chg="del mod">
          <ac:chgData name="Iniewicz Emilia" userId="S::iniewicz.emilia@zsp11krakow.onmicrosoft.com::31002f8c-f5cc-4dba-9ef8-1dc43ab15762" providerId="AD" clId="Web-{AAA271EB-3B21-4819-A925-AE3F600E57F6}" dt="2023-03-24T20:33:38.269" v="14"/>
          <ac:spMkLst>
            <pc:docMk/>
            <pc:sldMk cId="4282816460" sldId="269"/>
            <ac:spMk id="17" creationId="{8AA9BF85-D28C-6CDB-416E-EF5719B43867}"/>
          </ac:spMkLst>
        </pc:spChg>
        <pc:spChg chg="mod">
          <ac:chgData name="Iniewicz Emilia" userId="S::iniewicz.emilia@zsp11krakow.onmicrosoft.com::31002f8c-f5cc-4dba-9ef8-1dc43ab15762" providerId="AD" clId="Web-{AAA271EB-3B21-4819-A925-AE3F600E57F6}" dt="2023-03-24T20:34:22.287" v="21" actId="1076"/>
          <ac:spMkLst>
            <pc:docMk/>
            <pc:sldMk cId="4282816460" sldId="269"/>
            <ac:spMk id="18" creationId="{041C1D17-3AEE-8A12-4D94-1A52DD6A7F8A}"/>
          </ac:spMkLst>
        </pc:spChg>
        <pc:spChg chg="mod">
          <ac:chgData name="Iniewicz Emilia" userId="S::iniewicz.emilia@zsp11krakow.onmicrosoft.com::31002f8c-f5cc-4dba-9ef8-1dc43ab15762" providerId="AD" clId="Web-{AAA271EB-3B21-4819-A925-AE3F600E57F6}" dt="2023-03-24T20:34:12.614" v="18" actId="1076"/>
          <ac:spMkLst>
            <pc:docMk/>
            <pc:sldMk cId="4282816460" sldId="269"/>
            <ac:spMk id="19" creationId="{3F4823D0-FDA7-AF8E-D38A-150E28178C75}"/>
          </ac:spMkLst>
        </pc:spChg>
        <pc:spChg chg="mod">
          <ac:chgData name="Iniewicz Emilia" userId="S::iniewicz.emilia@zsp11krakow.onmicrosoft.com::31002f8c-f5cc-4dba-9ef8-1dc43ab15762" providerId="AD" clId="Web-{AAA271EB-3B21-4819-A925-AE3F600E57F6}" dt="2023-03-24T20:34:25.537" v="22" actId="1076"/>
          <ac:spMkLst>
            <pc:docMk/>
            <pc:sldMk cId="4282816460" sldId="269"/>
            <ac:spMk id="20" creationId="{DC6324F4-0ACD-40E6-136D-23FEE891844B}"/>
          </ac:spMkLst>
        </pc:spChg>
        <pc:picChg chg="mod">
          <ac:chgData name="Iniewicz Emilia" userId="S::iniewicz.emilia@zsp11krakow.onmicrosoft.com::31002f8c-f5cc-4dba-9ef8-1dc43ab15762" providerId="AD" clId="Web-{AAA271EB-3B21-4819-A925-AE3F600E57F6}" dt="2023-03-24T20:33:14.675" v="12" actId="1076"/>
          <ac:picMkLst>
            <pc:docMk/>
            <pc:sldMk cId="4282816460" sldId="269"/>
            <ac:picMk id="6" creationId="{68E11587-C4DF-E70B-80DC-6934289B7CFE}"/>
          </ac:picMkLst>
        </pc:picChg>
      </pc:sldChg>
      <pc:sldChg chg="modSp">
        <pc:chgData name="Iniewicz Emilia" userId="S::iniewicz.emilia@zsp11krakow.onmicrosoft.com::31002f8c-f5cc-4dba-9ef8-1dc43ab15762" providerId="AD" clId="Web-{AAA271EB-3B21-4819-A925-AE3F600E57F6}" dt="2023-03-24T20:31:17.889" v="3" actId="1076"/>
        <pc:sldMkLst>
          <pc:docMk/>
          <pc:sldMk cId="602228051" sldId="270"/>
        </pc:sldMkLst>
        <pc:spChg chg="mod">
          <ac:chgData name="Iniewicz Emilia" userId="S::iniewicz.emilia@zsp11krakow.onmicrosoft.com::31002f8c-f5cc-4dba-9ef8-1dc43ab15762" providerId="AD" clId="Web-{AAA271EB-3B21-4819-A925-AE3F600E57F6}" dt="2023-03-24T20:31:17.889" v="3" actId="1076"/>
          <ac:spMkLst>
            <pc:docMk/>
            <pc:sldMk cId="602228051" sldId="270"/>
            <ac:spMk id="2" creationId="{164EB820-2E55-7B59-6609-A8E638BE3BAD}"/>
          </ac:spMkLst>
        </pc:spChg>
        <pc:picChg chg="mod">
          <ac:chgData name="Iniewicz Emilia" userId="S::iniewicz.emilia@zsp11krakow.onmicrosoft.com::31002f8c-f5cc-4dba-9ef8-1dc43ab15762" providerId="AD" clId="Web-{AAA271EB-3B21-4819-A925-AE3F600E57F6}" dt="2023-03-24T20:31:14.170" v="2" actId="1076"/>
          <ac:picMkLst>
            <pc:docMk/>
            <pc:sldMk cId="602228051" sldId="270"/>
            <ac:picMk id="3" creationId="{948DD7E4-2DD4-3679-EEE5-4FC5BBDCB8BB}"/>
          </ac:picMkLst>
        </pc:picChg>
      </pc:sldChg>
    </pc:docChg>
  </pc:docChgLst>
  <pc:docChgLst>
    <pc:chgData name="Witkoś Alicja" userId="S::witkos.alicja.julia@zsp11krakow.onmicrosoft.com::24b1c8ca-1c8b-44a7-87c4-bb01cade7984" providerId="AD" clId="Web-{6D090EB9-0A02-3336-F7B2-14833CF95B25}"/>
    <pc:docChg chg="addSld modSld sldOrd">
      <pc:chgData name="Witkoś Alicja" userId="S::witkos.alicja.julia@zsp11krakow.onmicrosoft.com::24b1c8ca-1c8b-44a7-87c4-bb01cade7984" providerId="AD" clId="Web-{6D090EB9-0A02-3336-F7B2-14833CF95B25}" dt="2023-03-08T16:28:33.574" v="698" actId="1076"/>
      <pc:docMkLst>
        <pc:docMk/>
      </pc:docMkLst>
      <pc:sldChg chg="modSp">
        <pc:chgData name="Witkoś Alicja" userId="S::witkos.alicja.julia@zsp11krakow.onmicrosoft.com::24b1c8ca-1c8b-44a7-87c4-bb01cade7984" providerId="AD" clId="Web-{6D090EB9-0A02-3336-F7B2-14833CF95B25}" dt="2023-03-08T15:24:25.741" v="136" actId="1076"/>
        <pc:sldMkLst>
          <pc:docMk/>
          <pc:sldMk cId="650317164" sldId="256"/>
        </pc:sldMkLst>
        <pc:picChg chg="mod">
          <ac:chgData name="Witkoś Alicja" userId="S::witkos.alicja.julia@zsp11krakow.onmicrosoft.com::24b1c8ca-1c8b-44a7-87c4-bb01cade7984" providerId="AD" clId="Web-{6D090EB9-0A02-3336-F7B2-14833CF95B25}" dt="2023-03-08T15:24:25.741" v="136" actId="1076"/>
          <ac:picMkLst>
            <pc:docMk/>
            <pc:sldMk cId="650317164" sldId="256"/>
            <ac:picMk id="4" creationId="{C03C43A2-D497-DCAE-07F3-5B0577F86B53}"/>
          </ac:picMkLst>
        </pc:picChg>
      </pc:sldChg>
      <pc:sldChg chg="modSp">
        <pc:chgData name="Witkoś Alicja" userId="S::witkos.alicja.julia@zsp11krakow.onmicrosoft.com::24b1c8ca-1c8b-44a7-87c4-bb01cade7984" providerId="AD" clId="Web-{6D090EB9-0A02-3336-F7B2-14833CF95B25}" dt="2023-03-08T15:23:33.708" v="127" actId="20577"/>
        <pc:sldMkLst>
          <pc:docMk/>
          <pc:sldMk cId="620965467" sldId="257"/>
        </pc:sldMkLst>
        <pc:spChg chg="mod">
          <ac:chgData name="Witkoś Alicja" userId="S::witkos.alicja.julia@zsp11krakow.onmicrosoft.com::24b1c8ca-1c8b-44a7-87c4-bb01cade7984" providerId="AD" clId="Web-{6D090EB9-0A02-3336-F7B2-14833CF95B25}" dt="2023-03-08T15:23:33.708" v="127" actId="20577"/>
          <ac:spMkLst>
            <pc:docMk/>
            <pc:sldMk cId="620965467" sldId="257"/>
            <ac:spMk id="5" creationId="{A44E8D97-938F-B408-D2C2-D1BB5A46EF8B}"/>
          </ac:spMkLst>
        </pc:spChg>
      </pc:sldChg>
      <pc:sldChg chg="modSp">
        <pc:chgData name="Witkoś Alicja" userId="S::witkos.alicja.julia@zsp11krakow.onmicrosoft.com::24b1c8ca-1c8b-44a7-87c4-bb01cade7984" providerId="AD" clId="Web-{6D090EB9-0A02-3336-F7B2-14833CF95B25}" dt="2023-03-08T15:23:47.209" v="131" actId="20577"/>
        <pc:sldMkLst>
          <pc:docMk/>
          <pc:sldMk cId="2120728708" sldId="258"/>
        </pc:sldMkLst>
        <pc:spChg chg="mod">
          <ac:chgData name="Witkoś Alicja" userId="S::witkos.alicja.julia@zsp11krakow.onmicrosoft.com::24b1c8ca-1c8b-44a7-87c4-bb01cade7984" providerId="AD" clId="Web-{6D090EB9-0A02-3336-F7B2-14833CF95B25}" dt="2023-03-08T15:23:47.209" v="131" actId="20577"/>
          <ac:spMkLst>
            <pc:docMk/>
            <pc:sldMk cId="2120728708" sldId="258"/>
            <ac:spMk id="2" creationId="{2DEBE32E-82CB-1A2F-337F-5E8EBF6F4BD8}"/>
          </ac:spMkLst>
        </pc:spChg>
      </pc:sldChg>
      <pc:sldChg chg="modSp ord">
        <pc:chgData name="Witkoś Alicja" userId="S::witkos.alicja.julia@zsp11krakow.onmicrosoft.com::24b1c8ca-1c8b-44a7-87c4-bb01cade7984" providerId="AD" clId="Web-{6D090EB9-0A02-3336-F7B2-14833CF95B25}" dt="2023-03-08T15:23:54.944" v="133" actId="20577"/>
        <pc:sldMkLst>
          <pc:docMk/>
          <pc:sldMk cId="2752870381" sldId="260"/>
        </pc:sldMkLst>
        <pc:spChg chg="mod">
          <ac:chgData name="Witkoś Alicja" userId="S::witkos.alicja.julia@zsp11krakow.onmicrosoft.com::24b1c8ca-1c8b-44a7-87c4-bb01cade7984" providerId="AD" clId="Web-{6D090EB9-0A02-3336-F7B2-14833CF95B25}" dt="2023-03-08T15:23:54.944" v="133" actId="20577"/>
          <ac:spMkLst>
            <pc:docMk/>
            <pc:sldMk cId="2752870381" sldId="260"/>
            <ac:spMk id="2" creationId="{13DD701E-9F9D-7E51-C70A-1B06359F8D90}"/>
          </ac:spMkLst>
        </pc:spChg>
      </pc:sldChg>
      <pc:sldChg chg="modSp">
        <pc:chgData name="Witkoś Alicja" userId="S::witkos.alicja.julia@zsp11krakow.onmicrosoft.com::24b1c8ca-1c8b-44a7-87c4-bb01cade7984" providerId="AD" clId="Web-{6D090EB9-0A02-3336-F7B2-14833CF95B25}" dt="2023-03-08T15:23:37.912" v="129" actId="20577"/>
        <pc:sldMkLst>
          <pc:docMk/>
          <pc:sldMk cId="1869891905" sldId="261"/>
        </pc:sldMkLst>
        <pc:spChg chg="mod">
          <ac:chgData name="Witkoś Alicja" userId="S::witkos.alicja.julia@zsp11krakow.onmicrosoft.com::24b1c8ca-1c8b-44a7-87c4-bb01cade7984" providerId="AD" clId="Web-{6D090EB9-0A02-3336-F7B2-14833CF95B25}" dt="2023-03-08T15:23:37.912" v="129" actId="20577"/>
          <ac:spMkLst>
            <pc:docMk/>
            <pc:sldMk cId="1869891905" sldId="261"/>
            <ac:spMk id="2" creationId="{9C2EAD65-7DF9-592E-68D5-5514C086A2AB}"/>
          </ac:spMkLst>
        </pc:spChg>
      </pc:sldChg>
      <pc:sldChg chg="addSp delSp modSp">
        <pc:chgData name="Witkoś Alicja" userId="S::witkos.alicja.julia@zsp11krakow.onmicrosoft.com::24b1c8ca-1c8b-44a7-87c4-bb01cade7984" providerId="AD" clId="Web-{6D090EB9-0A02-3336-F7B2-14833CF95B25}" dt="2023-03-08T16:28:33.574" v="698" actId="1076"/>
        <pc:sldMkLst>
          <pc:docMk/>
          <pc:sldMk cId="2467650120" sldId="262"/>
        </pc:sldMkLst>
        <pc:spChg chg="mod">
          <ac:chgData name="Witkoś Alicja" userId="S::witkos.alicja.julia@zsp11krakow.onmicrosoft.com::24b1c8ca-1c8b-44a7-87c4-bb01cade7984" providerId="AD" clId="Web-{6D090EB9-0A02-3336-F7B2-14833CF95B25}" dt="2023-03-08T16:27:06.024" v="695" actId="20577"/>
          <ac:spMkLst>
            <pc:docMk/>
            <pc:sldMk cId="2467650120" sldId="262"/>
            <ac:spMk id="2" creationId="{6D052B24-B9C5-A0FE-4F80-868B20E0392E}"/>
          </ac:spMkLst>
        </pc:spChg>
        <pc:picChg chg="mod">
          <ac:chgData name="Witkoś Alicja" userId="S::witkos.alicja.julia@zsp11krakow.onmicrosoft.com::24b1c8ca-1c8b-44a7-87c4-bb01cade7984" providerId="AD" clId="Web-{6D090EB9-0A02-3336-F7B2-14833CF95B25}" dt="2023-03-08T16:13:03.183" v="636" actId="1076"/>
          <ac:picMkLst>
            <pc:docMk/>
            <pc:sldMk cId="2467650120" sldId="262"/>
            <ac:picMk id="3" creationId="{37C5682B-0979-7052-24E7-42B3DE9F96F7}"/>
          </ac:picMkLst>
        </pc:picChg>
        <pc:picChg chg="del mod">
          <ac:chgData name="Witkoś Alicja" userId="S::witkos.alicja.julia@zsp11krakow.onmicrosoft.com::24b1c8ca-1c8b-44a7-87c4-bb01cade7984" providerId="AD" clId="Web-{6D090EB9-0A02-3336-F7B2-14833CF95B25}" dt="2023-03-08T16:12:30.870" v="627"/>
          <ac:picMkLst>
            <pc:docMk/>
            <pc:sldMk cId="2467650120" sldId="262"/>
            <ac:picMk id="4" creationId="{318A1834-68DC-1C1A-7FD1-13491197CDC4}"/>
          </ac:picMkLst>
        </pc:picChg>
        <pc:picChg chg="add mod">
          <ac:chgData name="Witkoś Alicja" userId="S::witkos.alicja.julia@zsp11krakow.onmicrosoft.com::24b1c8ca-1c8b-44a7-87c4-bb01cade7984" providerId="AD" clId="Web-{6D090EB9-0A02-3336-F7B2-14833CF95B25}" dt="2023-03-08T16:26:35.929" v="683" actId="1076"/>
          <ac:picMkLst>
            <pc:docMk/>
            <pc:sldMk cId="2467650120" sldId="262"/>
            <ac:picMk id="4" creationId="{836A8537-733B-901C-DDED-0584D07BE284}"/>
          </ac:picMkLst>
        </pc:picChg>
        <pc:picChg chg="mod">
          <ac:chgData name="Witkoś Alicja" userId="S::witkos.alicja.julia@zsp11krakow.onmicrosoft.com::24b1c8ca-1c8b-44a7-87c4-bb01cade7984" providerId="AD" clId="Web-{6D090EB9-0A02-3336-F7B2-14833CF95B25}" dt="2023-03-08T16:14:03.779" v="643" actId="1076"/>
          <ac:picMkLst>
            <pc:docMk/>
            <pc:sldMk cId="2467650120" sldId="262"/>
            <ac:picMk id="5" creationId="{8AC2A582-1667-8BC5-E659-98493DB7F5D0}"/>
          </ac:picMkLst>
        </pc:picChg>
        <pc:picChg chg="add mod">
          <ac:chgData name="Witkoś Alicja" userId="S::witkos.alicja.julia@zsp11krakow.onmicrosoft.com::24b1c8ca-1c8b-44a7-87c4-bb01cade7984" providerId="AD" clId="Web-{6D090EB9-0A02-3336-F7B2-14833CF95B25}" dt="2023-03-08T16:13:57.435" v="642" actId="1076"/>
          <ac:picMkLst>
            <pc:docMk/>
            <pc:sldMk cId="2467650120" sldId="262"/>
            <ac:picMk id="6" creationId="{04382300-2BFE-CE54-73B1-CF8C6636C6C3}"/>
          </ac:picMkLst>
        </pc:picChg>
        <pc:picChg chg="add del mod">
          <ac:chgData name="Witkoś Alicja" userId="S::witkos.alicja.julia@zsp11krakow.onmicrosoft.com::24b1c8ca-1c8b-44a7-87c4-bb01cade7984" providerId="AD" clId="Web-{6D090EB9-0A02-3336-F7B2-14833CF95B25}" dt="2023-03-08T16:18:46.429" v="656"/>
          <ac:picMkLst>
            <pc:docMk/>
            <pc:sldMk cId="2467650120" sldId="262"/>
            <ac:picMk id="7" creationId="{4367ECCB-B762-F2EE-B91A-CEC770FC664F}"/>
          </ac:picMkLst>
        </pc:picChg>
        <pc:picChg chg="add mod">
          <ac:chgData name="Witkoś Alicja" userId="S::witkos.alicja.julia@zsp11krakow.onmicrosoft.com::24b1c8ca-1c8b-44a7-87c4-bb01cade7984" providerId="AD" clId="Web-{6D090EB9-0A02-3336-F7B2-14833CF95B25}" dt="2023-03-08T16:28:29.777" v="697" actId="1076"/>
          <ac:picMkLst>
            <pc:docMk/>
            <pc:sldMk cId="2467650120" sldId="262"/>
            <ac:picMk id="7" creationId="{AD60798F-6648-B842-1D9A-A9AEBC2838D6}"/>
          </ac:picMkLst>
        </pc:picChg>
        <pc:picChg chg="add del mod">
          <ac:chgData name="Witkoś Alicja" userId="S::witkos.alicja.julia@zsp11krakow.onmicrosoft.com::24b1c8ca-1c8b-44a7-87c4-bb01cade7984" providerId="AD" clId="Web-{6D090EB9-0A02-3336-F7B2-14833CF95B25}" dt="2023-03-08T16:19:28.868" v="663"/>
          <ac:picMkLst>
            <pc:docMk/>
            <pc:sldMk cId="2467650120" sldId="262"/>
            <ac:picMk id="8" creationId="{34CAFC47-8E0D-D20F-2F37-B5DBD34BF62A}"/>
          </ac:picMkLst>
        </pc:picChg>
        <pc:picChg chg="add mod">
          <ac:chgData name="Witkoś Alicja" userId="S::witkos.alicja.julia@zsp11krakow.onmicrosoft.com::24b1c8ca-1c8b-44a7-87c4-bb01cade7984" providerId="AD" clId="Web-{6D090EB9-0A02-3336-F7B2-14833CF95B25}" dt="2023-03-08T16:26:09.007" v="677" actId="1076"/>
          <ac:picMkLst>
            <pc:docMk/>
            <pc:sldMk cId="2467650120" sldId="262"/>
            <ac:picMk id="9" creationId="{9C91AD1F-FA00-5B8C-67A0-59C7D1BCA190}"/>
          </ac:picMkLst>
        </pc:picChg>
        <pc:picChg chg="add mod">
          <ac:chgData name="Witkoś Alicja" userId="S::witkos.alicja.julia@zsp11krakow.onmicrosoft.com::24b1c8ca-1c8b-44a7-87c4-bb01cade7984" providerId="AD" clId="Web-{6D090EB9-0A02-3336-F7B2-14833CF95B25}" dt="2023-03-08T16:18:43.898" v="655" actId="1076"/>
          <ac:picMkLst>
            <pc:docMk/>
            <pc:sldMk cId="2467650120" sldId="262"/>
            <ac:picMk id="10" creationId="{78365A49-80EA-9B12-DA46-CBF6AC73F004}"/>
          </ac:picMkLst>
        </pc:picChg>
        <pc:picChg chg="add mod">
          <ac:chgData name="Witkoś Alicja" userId="S::witkos.alicja.julia@zsp11krakow.onmicrosoft.com::24b1c8ca-1c8b-44a7-87c4-bb01cade7984" providerId="AD" clId="Web-{6D090EB9-0A02-3336-F7B2-14833CF95B25}" dt="2023-03-08T16:28:33.574" v="698" actId="1076"/>
          <ac:picMkLst>
            <pc:docMk/>
            <pc:sldMk cId="2467650120" sldId="262"/>
            <ac:picMk id="11" creationId="{A61FAE5F-44A2-63CB-DA41-38BCDE24756D}"/>
          </ac:picMkLst>
        </pc:picChg>
        <pc:picChg chg="add mod">
          <ac:chgData name="Witkoś Alicja" userId="S::witkos.alicja.julia@zsp11krakow.onmicrosoft.com::24b1c8ca-1c8b-44a7-87c4-bb01cade7984" providerId="AD" clId="Web-{6D090EB9-0A02-3336-F7B2-14833CF95B25}" dt="2023-03-08T16:22:08.983" v="668" actId="1076"/>
          <ac:picMkLst>
            <pc:docMk/>
            <pc:sldMk cId="2467650120" sldId="262"/>
            <ac:picMk id="12" creationId="{F375EF62-BAB6-C9BB-9F64-0A261AE874E8}"/>
          </ac:picMkLst>
        </pc:picChg>
        <pc:picChg chg="add del mod">
          <ac:chgData name="Witkoś Alicja" userId="S::witkos.alicja.julia@zsp11krakow.onmicrosoft.com::24b1c8ca-1c8b-44a7-87c4-bb01cade7984" providerId="AD" clId="Web-{6D090EB9-0A02-3336-F7B2-14833CF95B25}" dt="2023-03-08T16:24:11.831" v="674"/>
          <ac:picMkLst>
            <pc:docMk/>
            <pc:sldMk cId="2467650120" sldId="262"/>
            <ac:picMk id="13" creationId="{1F68A41D-2599-BC94-ECA2-B69C643B3D64}"/>
          </ac:picMkLst>
        </pc:picChg>
        <pc:picChg chg="add del mod">
          <ac:chgData name="Witkoś Alicja" userId="S::witkos.alicja.julia@zsp11krakow.onmicrosoft.com::24b1c8ca-1c8b-44a7-87c4-bb01cade7984" providerId="AD" clId="Web-{6D090EB9-0A02-3336-F7B2-14833CF95B25}" dt="2023-03-08T16:24:11.831" v="673"/>
          <ac:picMkLst>
            <pc:docMk/>
            <pc:sldMk cId="2467650120" sldId="262"/>
            <ac:picMk id="14" creationId="{A3BFF64F-088C-572A-D0EF-E17CC4F3EFF8}"/>
          </ac:picMkLst>
        </pc:picChg>
        <pc:picChg chg="add mod">
          <ac:chgData name="Witkoś Alicja" userId="S::witkos.alicja.julia@zsp11krakow.onmicrosoft.com::24b1c8ca-1c8b-44a7-87c4-bb01cade7984" providerId="AD" clId="Web-{6D090EB9-0A02-3336-F7B2-14833CF95B25}" dt="2023-03-08T16:26:06.928" v="676" actId="1076"/>
          <ac:picMkLst>
            <pc:docMk/>
            <pc:sldMk cId="2467650120" sldId="262"/>
            <ac:picMk id="15" creationId="{C9C5C32E-13E6-6118-67A9-F6541B35CF3F}"/>
          </ac:picMkLst>
        </pc:picChg>
      </pc:sldChg>
      <pc:sldChg chg="modSp">
        <pc:chgData name="Witkoś Alicja" userId="S::witkos.alicja.julia@zsp11krakow.onmicrosoft.com::24b1c8ca-1c8b-44a7-87c4-bb01cade7984" providerId="AD" clId="Web-{6D090EB9-0A02-3336-F7B2-14833CF95B25}" dt="2023-03-08T15:23:26.286" v="125" actId="20577"/>
        <pc:sldMkLst>
          <pc:docMk/>
          <pc:sldMk cId="1228267972" sldId="263"/>
        </pc:sldMkLst>
        <pc:spChg chg="mod">
          <ac:chgData name="Witkoś Alicja" userId="S::witkos.alicja.julia@zsp11krakow.onmicrosoft.com::24b1c8ca-1c8b-44a7-87c4-bb01cade7984" providerId="AD" clId="Web-{6D090EB9-0A02-3336-F7B2-14833CF95B25}" dt="2023-03-08T15:23:26.286" v="125" actId="20577"/>
          <ac:spMkLst>
            <pc:docMk/>
            <pc:sldMk cId="1228267972" sldId="263"/>
            <ac:spMk id="2" creationId="{40F22942-E467-87BC-5975-4F4321D25F90}"/>
          </ac:spMkLst>
        </pc:spChg>
      </pc:sldChg>
      <pc:sldChg chg="modSp">
        <pc:chgData name="Witkoś Alicja" userId="S::witkos.alicja.julia@zsp11krakow.onmicrosoft.com::24b1c8ca-1c8b-44a7-87c4-bb01cade7984" providerId="AD" clId="Web-{6D090EB9-0A02-3336-F7B2-14833CF95B25}" dt="2023-03-08T15:23:20.130" v="124" actId="20577"/>
        <pc:sldMkLst>
          <pc:docMk/>
          <pc:sldMk cId="2496636879" sldId="264"/>
        </pc:sldMkLst>
        <pc:spChg chg="mod">
          <ac:chgData name="Witkoś Alicja" userId="S::witkos.alicja.julia@zsp11krakow.onmicrosoft.com::24b1c8ca-1c8b-44a7-87c4-bb01cade7984" providerId="AD" clId="Web-{6D090EB9-0A02-3336-F7B2-14833CF95B25}" dt="2023-03-08T15:23:20.130" v="124" actId="20577"/>
          <ac:spMkLst>
            <pc:docMk/>
            <pc:sldMk cId="2496636879" sldId="264"/>
            <ac:spMk id="2" creationId="{FD503974-E943-B4E7-CBDF-4ED3022A6502}"/>
          </ac:spMkLst>
        </pc:spChg>
        <pc:picChg chg="mod">
          <ac:chgData name="Witkoś Alicja" userId="S::witkos.alicja.julia@zsp11krakow.onmicrosoft.com::24b1c8ca-1c8b-44a7-87c4-bb01cade7984" providerId="AD" clId="Web-{6D090EB9-0A02-3336-F7B2-14833CF95B25}" dt="2023-03-08T15:19:16.825" v="109" actId="1076"/>
          <ac:picMkLst>
            <pc:docMk/>
            <pc:sldMk cId="2496636879" sldId="264"/>
            <ac:picMk id="3" creationId="{C2E70052-086F-D5F3-B4DB-E842BD850636}"/>
          </ac:picMkLst>
        </pc:picChg>
      </pc:sldChg>
      <pc:sldChg chg="addSp modSp">
        <pc:chgData name="Witkoś Alicja" userId="S::witkos.alicja.julia@zsp11krakow.onmicrosoft.com::24b1c8ca-1c8b-44a7-87c4-bb01cade7984" providerId="AD" clId="Web-{6D090EB9-0A02-3336-F7B2-14833CF95B25}" dt="2023-03-08T16:09:49.177" v="566" actId="14100"/>
        <pc:sldMkLst>
          <pc:docMk/>
          <pc:sldMk cId="1096413532" sldId="265"/>
        </pc:sldMkLst>
        <pc:spChg chg="mod">
          <ac:chgData name="Witkoś Alicja" userId="S::witkos.alicja.julia@zsp11krakow.onmicrosoft.com::24b1c8ca-1c8b-44a7-87c4-bb01cade7984" providerId="AD" clId="Web-{6D090EB9-0A02-3336-F7B2-14833CF95B25}" dt="2023-03-08T16:09:49.177" v="566" actId="14100"/>
          <ac:spMkLst>
            <pc:docMk/>
            <pc:sldMk cId="1096413532" sldId="265"/>
            <ac:spMk id="2" creationId="{F0E1FA10-560A-E1FE-6D12-AB31D8D33CD7}"/>
          </ac:spMkLst>
        </pc:spChg>
        <pc:spChg chg="add mod">
          <ac:chgData name="Witkoś Alicja" userId="S::witkos.alicja.julia@zsp11krakow.onmicrosoft.com::24b1c8ca-1c8b-44a7-87c4-bb01cade7984" providerId="AD" clId="Web-{6D090EB9-0A02-3336-F7B2-14833CF95B25}" dt="2023-03-08T16:09:41.301" v="563" actId="1076"/>
          <ac:spMkLst>
            <pc:docMk/>
            <pc:sldMk cId="1096413532" sldId="265"/>
            <ac:spMk id="4" creationId="{3BEDDCA0-3CDB-75A5-B529-630AEF1A61B0}"/>
          </ac:spMkLst>
        </pc:spChg>
        <pc:picChg chg="mod">
          <ac:chgData name="Witkoś Alicja" userId="S::witkos.alicja.julia@zsp11krakow.onmicrosoft.com::24b1c8ca-1c8b-44a7-87c4-bb01cade7984" providerId="AD" clId="Web-{6D090EB9-0A02-3336-F7B2-14833CF95B25}" dt="2023-03-08T16:09:46.458" v="565" actId="1076"/>
          <ac:picMkLst>
            <pc:docMk/>
            <pc:sldMk cId="1096413532" sldId="265"/>
            <ac:picMk id="3" creationId="{57CDF17C-5027-847D-9A62-C44E0935031C}"/>
          </ac:picMkLst>
        </pc:picChg>
      </pc:sldChg>
      <pc:sldChg chg="modSp">
        <pc:chgData name="Witkoś Alicja" userId="S::witkos.alicja.julia@zsp11krakow.onmicrosoft.com::24b1c8ca-1c8b-44a7-87c4-bb01cade7984" providerId="AD" clId="Web-{6D090EB9-0A02-3336-F7B2-14833CF95B25}" dt="2023-03-08T15:21:12.204" v="118" actId="20577"/>
        <pc:sldMkLst>
          <pc:docMk/>
          <pc:sldMk cId="2613291114" sldId="266"/>
        </pc:sldMkLst>
        <pc:spChg chg="mod">
          <ac:chgData name="Witkoś Alicja" userId="S::witkos.alicja.julia@zsp11krakow.onmicrosoft.com::24b1c8ca-1c8b-44a7-87c4-bb01cade7984" providerId="AD" clId="Web-{6D090EB9-0A02-3336-F7B2-14833CF95B25}" dt="2023-03-08T15:21:12.204" v="118" actId="20577"/>
          <ac:spMkLst>
            <pc:docMk/>
            <pc:sldMk cId="2613291114" sldId="266"/>
            <ac:spMk id="2" creationId="{3BC98214-860D-5EFE-DD50-28A58A446977}"/>
          </ac:spMkLst>
        </pc:spChg>
      </pc:sldChg>
      <pc:sldChg chg="addSp modSp new">
        <pc:chgData name="Witkoś Alicja" userId="S::witkos.alicja.julia@zsp11krakow.onmicrosoft.com::24b1c8ca-1c8b-44a7-87c4-bb01cade7984" providerId="AD" clId="Web-{6D090EB9-0A02-3336-F7B2-14833CF95B25}" dt="2023-03-08T16:10:06.084" v="569" actId="1076"/>
        <pc:sldMkLst>
          <pc:docMk/>
          <pc:sldMk cId="2786512579" sldId="267"/>
        </pc:sldMkLst>
        <pc:spChg chg="mod">
          <ac:chgData name="Witkoś Alicja" userId="S::witkos.alicja.julia@zsp11krakow.onmicrosoft.com::24b1c8ca-1c8b-44a7-87c4-bb01cade7984" providerId="AD" clId="Web-{6D090EB9-0A02-3336-F7B2-14833CF95B25}" dt="2023-03-08T16:07:37.954" v="497" actId="20577"/>
          <ac:spMkLst>
            <pc:docMk/>
            <pc:sldMk cId="2786512579" sldId="267"/>
            <ac:spMk id="3" creationId="{8B79ED4D-39F5-93B3-556E-83F07AAA54E8}"/>
          </ac:spMkLst>
        </pc:spChg>
        <pc:spChg chg="add mod">
          <ac:chgData name="Witkoś Alicja" userId="S::witkos.alicja.julia@zsp11krakow.onmicrosoft.com::24b1c8ca-1c8b-44a7-87c4-bb01cade7984" providerId="AD" clId="Web-{6D090EB9-0A02-3336-F7B2-14833CF95B25}" dt="2023-03-08T16:10:06.084" v="569" actId="1076"/>
          <ac:spMkLst>
            <pc:docMk/>
            <pc:sldMk cId="2786512579" sldId="267"/>
            <ac:spMk id="5" creationId="{AB8CCD18-2FBD-033F-4A6A-713226229BDA}"/>
          </ac:spMkLst>
        </pc:spChg>
        <pc:picChg chg="mod">
          <ac:chgData name="Witkoś Alicja" userId="S::witkos.alicja.julia@zsp11krakow.onmicrosoft.com::24b1c8ca-1c8b-44a7-87c4-bb01cade7984" providerId="AD" clId="Web-{6D090EB9-0A02-3336-F7B2-14833CF95B25}" dt="2023-03-08T16:10:01.412" v="568" actId="1076"/>
          <ac:picMkLst>
            <pc:docMk/>
            <pc:sldMk cId="2786512579" sldId="267"/>
            <ac:picMk id="2" creationId="{9EEEFF5D-3817-42F1-C0BE-A846607CCBFE}"/>
          </ac:picMkLst>
        </pc:picChg>
      </pc:sldChg>
      <pc:sldChg chg="addSp modSp new">
        <pc:chgData name="Witkoś Alicja" userId="S::witkos.alicja.julia@zsp11krakow.onmicrosoft.com::24b1c8ca-1c8b-44a7-87c4-bb01cade7984" providerId="AD" clId="Web-{6D090EB9-0A02-3336-F7B2-14833CF95B25}" dt="2023-03-08T16:08:37.534" v="548" actId="20577"/>
        <pc:sldMkLst>
          <pc:docMk/>
          <pc:sldMk cId="145042355" sldId="268"/>
        </pc:sldMkLst>
        <pc:spChg chg="add mod">
          <ac:chgData name="Witkoś Alicja" userId="S::witkos.alicja.julia@zsp11krakow.onmicrosoft.com::24b1c8ca-1c8b-44a7-87c4-bb01cade7984" providerId="AD" clId="Web-{6D090EB9-0A02-3336-F7B2-14833CF95B25}" dt="2023-03-08T16:08:37.534" v="548" actId="20577"/>
          <ac:spMkLst>
            <pc:docMk/>
            <pc:sldMk cId="145042355" sldId="268"/>
            <ac:spMk id="2" creationId="{08830501-35E5-D6B9-3726-13CA5A3BA03D}"/>
          </ac:spMkLst>
        </pc:spChg>
      </pc:sldChg>
      <pc:sldChg chg="addSp modSp new ord">
        <pc:chgData name="Witkoś Alicja" userId="S::witkos.alicja.julia@zsp11krakow.onmicrosoft.com::24b1c8ca-1c8b-44a7-87c4-bb01cade7984" providerId="AD" clId="Web-{6D090EB9-0A02-3336-F7B2-14833CF95B25}" dt="2023-03-08T16:21:34.763" v="665" actId="1076"/>
        <pc:sldMkLst>
          <pc:docMk/>
          <pc:sldMk cId="4282816460" sldId="269"/>
        </pc:sldMkLst>
        <pc:spChg chg="add mod">
          <ac:chgData name="Witkoś Alicja" userId="S::witkos.alicja.julia@zsp11krakow.onmicrosoft.com::24b1c8ca-1c8b-44a7-87c4-bb01cade7984" providerId="AD" clId="Web-{6D090EB9-0A02-3336-F7B2-14833CF95B25}" dt="2023-03-08T16:05:59.122" v="471" actId="20577"/>
          <ac:spMkLst>
            <pc:docMk/>
            <pc:sldMk cId="4282816460" sldId="269"/>
            <ac:spMk id="5" creationId="{7A967318-FB39-3F6D-DA84-7BDED7833463}"/>
          </ac:spMkLst>
        </pc:spChg>
        <pc:picChg chg="add mod">
          <ac:chgData name="Witkoś Alicja" userId="S::witkos.alicja.julia@zsp11krakow.onmicrosoft.com::24b1c8ca-1c8b-44a7-87c4-bb01cade7984" providerId="AD" clId="Web-{6D090EB9-0A02-3336-F7B2-14833CF95B25}" dt="2023-03-08T16:21:34.763" v="665" actId="1076"/>
          <ac:picMkLst>
            <pc:docMk/>
            <pc:sldMk cId="4282816460" sldId="269"/>
            <ac:picMk id="21" creationId="{6AEDBF0A-E31F-F419-5927-40FC3368A597}"/>
          </ac:picMkLst>
        </pc:picChg>
      </pc:sldChg>
      <pc:sldChg chg="addSp modSp new">
        <pc:chgData name="Witkoś Alicja" userId="S::witkos.alicja.julia@zsp11krakow.onmicrosoft.com::24b1c8ca-1c8b-44a7-87c4-bb01cade7984" providerId="AD" clId="Web-{6D090EB9-0A02-3336-F7B2-14833CF95B25}" dt="2023-03-08T15:32:23.039" v="243" actId="20577"/>
        <pc:sldMkLst>
          <pc:docMk/>
          <pc:sldMk cId="602228051" sldId="270"/>
        </pc:sldMkLst>
        <pc:spChg chg="add mod">
          <ac:chgData name="Witkoś Alicja" userId="S::witkos.alicja.julia@zsp11krakow.onmicrosoft.com::24b1c8ca-1c8b-44a7-87c4-bb01cade7984" providerId="AD" clId="Web-{6D090EB9-0A02-3336-F7B2-14833CF95B25}" dt="2023-03-08T15:32:23.039" v="243" actId="20577"/>
          <ac:spMkLst>
            <pc:docMk/>
            <pc:sldMk cId="602228051" sldId="270"/>
            <ac:spMk id="2" creationId="{164EB820-2E55-7B59-6609-A8E638BE3BAD}"/>
          </ac:spMkLst>
        </pc:spChg>
      </pc:sldChg>
    </pc:docChg>
  </pc:docChgLst>
  <pc:docChgLst>
    <pc:chgData name="Witkoś Alicja" userId="S::witkos.alicja.julia@zsp11krakow.onmicrosoft.com::24b1c8ca-1c8b-44a7-87c4-bb01cade7984" providerId="AD" clId="Web-{32485BC6-27BB-2C82-D711-FE42502C696D}"/>
    <pc:docChg chg="modSld">
      <pc:chgData name="Witkoś Alicja" userId="S::witkos.alicja.julia@zsp11krakow.onmicrosoft.com::24b1c8ca-1c8b-44a7-87c4-bb01cade7984" providerId="AD" clId="Web-{32485BC6-27BB-2C82-D711-FE42502C696D}" dt="2023-03-29T18:45:12.699" v="68"/>
      <pc:docMkLst>
        <pc:docMk/>
      </pc:docMkLst>
      <pc:sldChg chg="modTransition">
        <pc:chgData name="Witkoś Alicja" userId="S::witkos.alicja.julia@zsp11krakow.onmicrosoft.com::24b1c8ca-1c8b-44a7-87c4-bb01cade7984" providerId="AD" clId="Web-{32485BC6-27BB-2C82-D711-FE42502C696D}" dt="2023-03-29T18:45:12.699" v="68"/>
        <pc:sldMkLst>
          <pc:docMk/>
          <pc:sldMk cId="650317164" sldId="256"/>
        </pc:sldMkLst>
      </pc:sldChg>
      <pc:sldChg chg="addSp modSp modTransition">
        <pc:chgData name="Witkoś Alicja" userId="S::witkos.alicja.julia@zsp11krakow.onmicrosoft.com::24b1c8ca-1c8b-44a7-87c4-bb01cade7984" providerId="AD" clId="Web-{32485BC6-27BB-2C82-D711-FE42502C696D}" dt="2023-03-29T18:43:34.082" v="55"/>
        <pc:sldMkLst>
          <pc:docMk/>
          <pc:sldMk cId="620965467" sldId="257"/>
        </pc:sldMkLst>
        <pc:picChg chg="add mod">
          <ac:chgData name="Witkoś Alicja" userId="S::witkos.alicja.julia@zsp11krakow.onmicrosoft.com::24b1c8ca-1c8b-44a7-87c4-bb01cade7984" providerId="AD" clId="Web-{32485BC6-27BB-2C82-D711-FE42502C696D}" dt="2023-03-29T18:41:14.291" v="45" actId="1076"/>
          <ac:picMkLst>
            <pc:docMk/>
            <pc:sldMk cId="620965467" sldId="257"/>
            <ac:picMk id="8" creationId="{89EF050F-FD1F-A4D0-1297-FE4B6515AC6D}"/>
          </ac:picMkLst>
        </pc:picChg>
        <pc:picChg chg="add mod">
          <ac:chgData name="Witkoś Alicja" userId="S::witkos.alicja.julia@zsp11krakow.onmicrosoft.com::24b1c8ca-1c8b-44a7-87c4-bb01cade7984" providerId="AD" clId="Web-{32485BC6-27BB-2C82-D711-FE42502C696D}" dt="2023-03-29T18:42:21.702" v="47" actId="1076"/>
          <ac:picMkLst>
            <pc:docMk/>
            <pc:sldMk cId="620965467" sldId="257"/>
            <ac:picMk id="9" creationId="{6EDF2B33-C6B3-8991-533F-ADFF19ED7B1A}"/>
          </ac:picMkLst>
        </pc:picChg>
      </pc:sldChg>
      <pc:sldChg chg="addSp modSp modTransition">
        <pc:chgData name="Witkoś Alicja" userId="S::witkos.alicja.julia@zsp11krakow.onmicrosoft.com::24b1c8ca-1c8b-44a7-87c4-bb01cade7984" providerId="AD" clId="Web-{32485BC6-27BB-2C82-D711-FE42502C696D}" dt="2023-03-29T18:44:25.898" v="61"/>
        <pc:sldMkLst>
          <pc:docMk/>
          <pc:sldMk cId="2120728708" sldId="258"/>
        </pc:sldMkLst>
        <pc:picChg chg="add mod">
          <ac:chgData name="Witkoś Alicja" userId="S::witkos.alicja.julia@zsp11krakow.onmicrosoft.com::24b1c8ca-1c8b-44a7-87c4-bb01cade7984" providerId="AD" clId="Web-{32485BC6-27BB-2C82-D711-FE42502C696D}" dt="2023-03-29T18:37:43.150" v="33" actId="1076"/>
          <ac:picMkLst>
            <pc:docMk/>
            <pc:sldMk cId="2120728708" sldId="258"/>
            <ac:picMk id="4" creationId="{3BC44DBA-267E-F7F1-32AD-EBBC38D71535}"/>
          </ac:picMkLst>
        </pc:picChg>
        <pc:picChg chg="add mod">
          <ac:chgData name="Witkoś Alicja" userId="S::witkos.alicja.julia@zsp11krakow.onmicrosoft.com::24b1c8ca-1c8b-44a7-87c4-bb01cade7984" providerId="AD" clId="Web-{32485BC6-27BB-2C82-D711-FE42502C696D}" dt="2023-03-29T18:37:58.823" v="35" actId="1076"/>
          <ac:picMkLst>
            <pc:docMk/>
            <pc:sldMk cId="2120728708" sldId="258"/>
            <ac:picMk id="5" creationId="{99093D60-A30D-D4E4-C081-54FCFE5685C1}"/>
          </ac:picMkLst>
        </pc:picChg>
      </pc:sldChg>
      <pc:sldChg chg="addSp modSp modTransition">
        <pc:chgData name="Witkoś Alicja" userId="S::witkos.alicja.julia@zsp11krakow.onmicrosoft.com::24b1c8ca-1c8b-44a7-87c4-bb01cade7984" providerId="AD" clId="Web-{32485BC6-27BB-2C82-D711-FE42502C696D}" dt="2023-03-29T18:44:38.368" v="63"/>
        <pc:sldMkLst>
          <pc:docMk/>
          <pc:sldMk cId="2752870381" sldId="260"/>
        </pc:sldMkLst>
        <pc:picChg chg="add mod">
          <ac:chgData name="Witkoś Alicja" userId="S::witkos.alicja.julia@zsp11krakow.onmicrosoft.com::24b1c8ca-1c8b-44a7-87c4-bb01cade7984" providerId="AD" clId="Web-{32485BC6-27BB-2C82-D711-FE42502C696D}" dt="2023-03-29T18:32:50.081" v="20" actId="1076"/>
          <ac:picMkLst>
            <pc:docMk/>
            <pc:sldMk cId="2752870381" sldId="260"/>
            <ac:picMk id="5" creationId="{68B877F2-1E19-938C-4606-61FDBD07A72F}"/>
          </ac:picMkLst>
        </pc:picChg>
        <pc:picChg chg="add mod">
          <ac:chgData name="Witkoś Alicja" userId="S::witkos.alicja.julia@zsp11krakow.onmicrosoft.com::24b1c8ca-1c8b-44a7-87c4-bb01cade7984" providerId="AD" clId="Web-{32485BC6-27BB-2C82-D711-FE42502C696D}" dt="2023-03-29T18:33:26.209" v="23" actId="1076"/>
          <ac:picMkLst>
            <pc:docMk/>
            <pc:sldMk cId="2752870381" sldId="260"/>
            <ac:picMk id="6" creationId="{DC4E52A4-0162-599A-A325-A8EA7C59E6CE}"/>
          </ac:picMkLst>
        </pc:picChg>
      </pc:sldChg>
      <pc:sldChg chg="addSp modSp modTransition">
        <pc:chgData name="Witkoś Alicja" userId="S::witkos.alicja.julia@zsp11krakow.onmicrosoft.com::24b1c8ca-1c8b-44a7-87c4-bb01cade7984" providerId="AD" clId="Web-{32485BC6-27BB-2C82-D711-FE42502C696D}" dt="2023-03-29T18:43:40.848" v="56"/>
        <pc:sldMkLst>
          <pc:docMk/>
          <pc:sldMk cId="1869891905" sldId="261"/>
        </pc:sldMkLst>
        <pc:picChg chg="add mod">
          <ac:chgData name="Witkoś Alicja" userId="S::witkos.alicja.julia@zsp11krakow.onmicrosoft.com::24b1c8ca-1c8b-44a7-87c4-bb01cade7984" providerId="AD" clId="Web-{32485BC6-27BB-2C82-D711-FE42502C696D}" dt="2023-03-29T18:23:47.167" v="2" actId="1076"/>
          <ac:picMkLst>
            <pc:docMk/>
            <pc:sldMk cId="1869891905" sldId="261"/>
            <ac:picMk id="4" creationId="{FD82E51B-7883-B904-3A5D-D87F4373065D}"/>
          </ac:picMkLst>
        </pc:picChg>
        <pc:picChg chg="add mod">
          <ac:chgData name="Witkoś Alicja" userId="S::witkos.alicja.julia@zsp11krakow.onmicrosoft.com::24b1c8ca-1c8b-44a7-87c4-bb01cade7984" providerId="AD" clId="Web-{32485BC6-27BB-2C82-D711-FE42502C696D}" dt="2023-03-29T18:25:12.439" v="4" actId="1076"/>
          <ac:picMkLst>
            <pc:docMk/>
            <pc:sldMk cId="1869891905" sldId="261"/>
            <ac:picMk id="5" creationId="{A5EB982B-F283-11BB-8BC8-38BEDF0D1D5B}"/>
          </ac:picMkLst>
        </pc:picChg>
      </pc:sldChg>
      <pc:sldChg chg="addSp delSp modSp modTransition">
        <pc:chgData name="Witkoś Alicja" userId="S::witkos.alicja.julia@zsp11krakow.onmicrosoft.com::24b1c8ca-1c8b-44a7-87c4-bb01cade7984" providerId="AD" clId="Web-{32485BC6-27BB-2C82-D711-FE42502C696D}" dt="2023-03-29T18:43:47.630" v="57"/>
        <pc:sldMkLst>
          <pc:docMk/>
          <pc:sldMk cId="2467650120" sldId="262"/>
        </pc:sldMkLst>
        <pc:picChg chg="del">
          <ac:chgData name="Witkoś Alicja" userId="S::witkos.alicja.julia@zsp11krakow.onmicrosoft.com::24b1c8ca-1c8b-44a7-87c4-bb01cade7984" providerId="AD" clId="Web-{32485BC6-27BB-2C82-D711-FE42502C696D}" dt="2023-03-29T18:42:38.562" v="51"/>
          <ac:picMkLst>
            <pc:docMk/>
            <pc:sldMk cId="2467650120" sldId="262"/>
            <ac:picMk id="7" creationId="{AD60798F-6648-B842-1D9A-A9AEBC2838D6}"/>
          </ac:picMkLst>
        </pc:picChg>
        <pc:picChg chg="add mod">
          <ac:chgData name="Witkoś Alicja" userId="S::witkos.alicja.julia@zsp11krakow.onmicrosoft.com::24b1c8ca-1c8b-44a7-87c4-bb01cade7984" providerId="AD" clId="Web-{32485BC6-27BB-2C82-D711-FE42502C696D}" dt="2023-03-29T18:43:06.518" v="54" actId="1076"/>
          <ac:picMkLst>
            <pc:docMk/>
            <pc:sldMk cId="2467650120" sldId="262"/>
            <ac:picMk id="8" creationId="{F5855208-96C8-3975-A6FD-9647B17712FA}"/>
          </ac:picMkLst>
        </pc:picChg>
        <pc:picChg chg="mod">
          <ac:chgData name="Witkoś Alicja" userId="S::witkos.alicja.julia@zsp11krakow.onmicrosoft.com::24b1c8ca-1c8b-44a7-87c4-bb01cade7984" providerId="AD" clId="Web-{32485BC6-27BB-2C82-D711-FE42502C696D}" dt="2023-03-29T18:42:39.828" v="52" actId="1076"/>
          <ac:picMkLst>
            <pc:docMk/>
            <pc:sldMk cId="2467650120" sldId="262"/>
            <ac:picMk id="10" creationId="{78365A49-80EA-9B12-DA46-CBF6AC73F004}"/>
          </ac:picMkLst>
        </pc:picChg>
        <pc:picChg chg="mod">
          <ac:chgData name="Witkoś Alicja" userId="S::witkos.alicja.julia@zsp11krakow.onmicrosoft.com::24b1c8ca-1c8b-44a7-87c4-bb01cade7984" providerId="AD" clId="Web-{32485BC6-27BB-2C82-D711-FE42502C696D}" dt="2023-03-29T18:42:33.328" v="48" actId="1076"/>
          <ac:picMkLst>
            <pc:docMk/>
            <pc:sldMk cId="2467650120" sldId="262"/>
            <ac:picMk id="11" creationId="{A61FAE5F-44A2-63CB-DA41-38BCDE24756D}"/>
          </ac:picMkLst>
        </pc:picChg>
        <pc:picChg chg="del">
          <ac:chgData name="Witkoś Alicja" userId="S::witkos.alicja.julia@zsp11krakow.onmicrosoft.com::24b1c8ca-1c8b-44a7-87c4-bb01cade7984" providerId="AD" clId="Web-{32485BC6-27BB-2C82-D711-FE42502C696D}" dt="2023-03-29T18:42:36.937" v="50"/>
          <ac:picMkLst>
            <pc:docMk/>
            <pc:sldMk cId="2467650120" sldId="262"/>
            <ac:picMk id="12" creationId="{F375EF62-BAB6-C9BB-9F64-0A261AE874E8}"/>
          </ac:picMkLst>
        </pc:picChg>
        <pc:picChg chg="del">
          <ac:chgData name="Witkoś Alicja" userId="S::witkos.alicja.julia@zsp11krakow.onmicrosoft.com::24b1c8ca-1c8b-44a7-87c4-bb01cade7984" providerId="AD" clId="Web-{32485BC6-27BB-2C82-D711-FE42502C696D}" dt="2023-03-29T18:42:35.187" v="49"/>
          <ac:picMkLst>
            <pc:docMk/>
            <pc:sldMk cId="2467650120" sldId="262"/>
            <ac:picMk id="15" creationId="{C9C5C32E-13E6-6118-67A9-F6541B35CF3F}"/>
          </ac:picMkLst>
        </pc:picChg>
      </pc:sldChg>
      <pc:sldChg chg="addSp modSp modTransition">
        <pc:chgData name="Witkoś Alicja" userId="S::witkos.alicja.julia@zsp11krakow.onmicrosoft.com::24b1c8ca-1c8b-44a7-87c4-bb01cade7984" providerId="AD" clId="Web-{32485BC6-27BB-2C82-D711-FE42502C696D}" dt="2023-03-29T18:44:16.163" v="59"/>
        <pc:sldMkLst>
          <pc:docMk/>
          <pc:sldMk cId="1228267972" sldId="263"/>
        </pc:sldMkLst>
        <pc:picChg chg="add mod">
          <ac:chgData name="Witkoś Alicja" userId="S::witkos.alicja.julia@zsp11krakow.onmicrosoft.com::24b1c8ca-1c8b-44a7-87c4-bb01cade7984" providerId="AD" clId="Web-{32485BC6-27BB-2C82-D711-FE42502C696D}" dt="2023-03-29T18:28:12.421" v="7" actId="1076"/>
          <ac:picMkLst>
            <pc:docMk/>
            <pc:sldMk cId="1228267972" sldId="263"/>
            <ac:picMk id="4" creationId="{996E9FAF-0CF6-B6E5-4956-EA36AC0D8309}"/>
          </ac:picMkLst>
        </pc:picChg>
        <pc:picChg chg="add mod">
          <ac:chgData name="Witkoś Alicja" userId="S::witkos.alicja.julia@zsp11krakow.onmicrosoft.com::24b1c8ca-1c8b-44a7-87c4-bb01cade7984" providerId="AD" clId="Web-{32485BC6-27BB-2C82-D711-FE42502C696D}" dt="2023-03-29T18:29:02.987" v="10" actId="1076"/>
          <ac:picMkLst>
            <pc:docMk/>
            <pc:sldMk cId="1228267972" sldId="263"/>
            <ac:picMk id="5" creationId="{B388DC2A-BC50-9E68-EAF5-D28A1F05EE4C}"/>
          </ac:picMkLst>
        </pc:picChg>
      </pc:sldChg>
      <pc:sldChg chg="addSp modSp modTransition">
        <pc:chgData name="Witkoś Alicja" userId="S::witkos.alicja.julia@zsp11krakow.onmicrosoft.com::24b1c8ca-1c8b-44a7-87c4-bb01cade7984" providerId="AD" clId="Web-{32485BC6-27BB-2C82-D711-FE42502C696D}" dt="2023-03-29T18:44:21.648" v="60"/>
        <pc:sldMkLst>
          <pc:docMk/>
          <pc:sldMk cId="2496636879" sldId="264"/>
        </pc:sldMkLst>
        <pc:picChg chg="add mod">
          <ac:chgData name="Witkoś Alicja" userId="S::witkos.alicja.julia@zsp11krakow.onmicrosoft.com::24b1c8ca-1c8b-44a7-87c4-bb01cade7984" providerId="AD" clId="Web-{32485BC6-27BB-2C82-D711-FE42502C696D}" dt="2023-03-29T18:38:22.106" v="37" actId="1076"/>
          <ac:picMkLst>
            <pc:docMk/>
            <pc:sldMk cId="2496636879" sldId="264"/>
            <ac:picMk id="5" creationId="{531A73DC-FB5A-E392-C462-CBC796D3F10F}"/>
          </ac:picMkLst>
        </pc:picChg>
        <pc:picChg chg="add mod">
          <ac:chgData name="Witkoś Alicja" userId="S::witkos.alicja.julia@zsp11krakow.onmicrosoft.com::24b1c8ca-1c8b-44a7-87c4-bb01cade7984" providerId="AD" clId="Web-{32485BC6-27BB-2C82-D711-FE42502C696D}" dt="2023-03-29T18:38:52.905" v="39" actId="1076"/>
          <ac:picMkLst>
            <pc:docMk/>
            <pc:sldMk cId="2496636879" sldId="264"/>
            <ac:picMk id="6" creationId="{AF60B8FF-89AC-FDFE-DCBB-3CE7B412CD1B}"/>
          </ac:picMkLst>
        </pc:picChg>
      </pc:sldChg>
      <pc:sldChg chg="addSp modSp modTransition">
        <pc:chgData name="Witkoś Alicja" userId="S::witkos.alicja.julia@zsp11krakow.onmicrosoft.com::24b1c8ca-1c8b-44a7-87c4-bb01cade7984" providerId="AD" clId="Web-{32485BC6-27BB-2C82-D711-FE42502C696D}" dt="2023-03-29T18:44:14.116" v="58"/>
        <pc:sldMkLst>
          <pc:docMk/>
          <pc:sldMk cId="1096413532" sldId="265"/>
        </pc:sldMkLst>
        <pc:picChg chg="add mod">
          <ac:chgData name="Witkoś Alicja" userId="S::witkos.alicja.julia@zsp11krakow.onmicrosoft.com::24b1c8ca-1c8b-44a7-87c4-bb01cade7984" providerId="AD" clId="Web-{32485BC6-27BB-2C82-D711-FE42502C696D}" dt="2023-03-29T18:39:44.050" v="41" actId="1076"/>
          <ac:picMkLst>
            <pc:docMk/>
            <pc:sldMk cId="1096413532" sldId="265"/>
            <ac:picMk id="5" creationId="{E5628E61-3E5C-42F2-9BAE-5F7A506F9089}"/>
          </ac:picMkLst>
        </pc:picChg>
        <pc:picChg chg="add mod">
          <ac:chgData name="Witkoś Alicja" userId="S::witkos.alicja.julia@zsp11krakow.onmicrosoft.com::24b1c8ca-1c8b-44a7-87c4-bb01cade7984" providerId="AD" clId="Web-{32485BC6-27BB-2C82-D711-FE42502C696D}" dt="2023-03-29T18:40:51.117" v="43" actId="1076"/>
          <ac:picMkLst>
            <pc:docMk/>
            <pc:sldMk cId="1096413532" sldId="265"/>
            <ac:picMk id="6" creationId="{3F0873C6-2701-B2D6-D4BB-2D25F83E30F1}"/>
          </ac:picMkLst>
        </pc:picChg>
      </pc:sldChg>
      <pc:sldChg chg="addSp modSp modTransition">
        <pc:chgData name="Witkoś Alicja" userId="S::witkos.alicja.julia@zsp11krakow.onmicrosoft.com::24b1c8ca-1c8b-44a7-87c4-bb01cade7984" providerId="AD" clId="Web-{32485BC6-27BB-2C82-D711-FE42502C696D}" dt="2023-03-29T18:44:31.852" v="62"/>
        <pc:sldMkLst>
          <pc:docMk/>
          <pc:sldMk cId="2613291114" sldId="266"/>
        </pc:sldMkLst>
        <pc:picChg chg="add mod">
          <ac:chgData name="Witkoś Alicja" userId="S::witkos.alicja.julia@zsp11krakow.onmicrosoft.com::24b1c8ca-1c8b-44a7-87c4-bb01cade7984" providerId="AD" clId="Web-{32485BC6-27BB-2C82-D711-FE42502C696D}" dt="2023-03-29T18:36:31.816" v="29" actId="1076"/>
          <ac:picMkLst>
            <pc:docMk/>
            <pc:sldMk cId="2613291114" sldId="266"/>
            <ac:picMk id="5" creationId="{3755101E-4901-3A40-B677-C756A182BE9B}"/>
          </ac:picMkLst>
        </pc:picChg>
        <pc:picChg chg="add mod">
          <ac:chgData name="Witkoś Alicja" userId="S::witkos.alicja.julia@zsp11krakow.onmicrosoft.com::24b1c8ca-1c8b-44a7-87c4-bb01cade7984" providerId="AD" clId="Web-{32485BC6-27BB-2C82-D711-FE42502C696D}" dt="2023-03-29T18:37:13.539" v="31" actId="1076"/>
          <ac:picMkLst>
            <pc:docMk/>
            <pc:sldMk cId="2613291114" sldId="266"/>
            <ac:picMk id="6" creationId="{93D897B6-66A6-3F42-49A5-B65922208762}"/>
          </ac:picMkLst>
        </pc:picChg>
      </pc:sldChg>
      <pc:sldChg chg="addSp modSp modTransition">
        <pc:chgData name="Witkoś Alicja" userId="S::witkos.alicja.julia@zsp11krakow.onmicrosoft.com::24b1c8ca-1c8b-44a7-87c4-bb01cade7984" providerId="AD" clId="Web-{32485BC6-27BB-2C82-D711-FE42502C696D}" dt="2023-03-29T18:44:56.947" v="65"/>
        <pc:sldMkLst>
          <pc:docMk/>
          <pc:sldMk cId="2786512579" sldId="267"/>
        </pc:sldMkLst>
        <pc:picChg chg="add mod">
          <ac:chgData name="Witkoś Alicja" userId="S::witkos.alicja.julia@zsp11krakow.onmicrosoft.com::24b1c8ca-1c8b-44a7-87c4-bb01cade7984" providerId="AD" clId="Web-{32485BC6-27BB-2C82-D711-FE42502C696D}" dt="2023-03-29T18:30:59.667" v="16" actId="1076"/>
          <ac:picMkLst>
            <pc:docMk/>
            <pc:sldMk cId="2786512579" sldId="267"/>
            <ac:picMk id="4" creationId="{B4AC172E-3292-CC65-A689-2D5ECEA31F5C}"/>
          </ac:picMkLst>
        </pc:picChg>
        <pc:picChg chg="add mod">
          <ac:chgData name="Witkoś Alicja" userId="S::witkos.alicja.julia@zsp11krakow.onmicrosoft.com::24b1c8ca-1c8b-44a7-87c4-bb01cade7984" providerId="AD" clId="Web-{32485BC6-27BB-2C82-D711-FE42502C696D}" dt="2023-03-29T18:32:09.438" v="18" actId="1076"/>
          <ac:picMkLst>
            <pc:docMk/>
            <pc:sldMk cId="2786512579" sldId="267"/>
            <ac:picMk id="6" creationId="{9EF9D3DE-1C1A-640B-6B7C-A3A45B603A27}"/>
          </ac:picMkLst>
        </pc:picChg>
      </pc:sldChg>
      <pc:sldChg chg="addSp modSp modTransition">
        <pc:chgData name="Witkoś Alicja" userId="S::witkos.alicja.julia@zsp11krakow.onmicrosoft.com::24b1c8ca-1c8b-44a7-87c4-bb01cade7984" providerId="AD" clId="Web-{32485BC6-27BB-2C82-D711-FE42502C696D}" dt="2023-03-29T18:45:01.792" v="66"/>
        <pc:sldMkLst>
          <pc:docMk/>
          <pc:sldMk cId="145042355" sldId="268"/>
        </pc:sldMkLst>
        <pc:picChg chg="add mod">
          <ac:chgData name="Witkoś Alicja" userId="S::witkos.alicja.julia@zsp11krakow.onmicrosoft.com::24b1c8ca-1c8b-44a7-87c4-bb01cade7984" providerId="AD" clId="Web-{32485BC6-27BB-2C82-D711-FE42502C696D}" dt="2023-03-29T18:29:37.333" v="12" actId="1076"/>
          <ac:picMkLst>
            <pc:docMk/>
            <pc:sldMk cId="145042355" sldId="268"/>
            <ac:picMk id="4" creationId="{0F081E34-D057-06FA-C18E-2076CEBC37D4}"/>
          </ac:picMkLst>
        </pc:picChg>
        <pc:picChg chg="add mod">
          <ac:chgData name="Witkoś Alicja" userId="S::witkos.alicja.julia@zsp11krakow.onmicrosoft.com::24b1c8ca-1c8b-44a7-87c4-bb01cade7984" providerId="AD" clId="Web-{32485BC6-27BB-2C82-D711-FE42502C696D}" dt="2023-03-29T18:30:04.616" v="14" actId="1076"/>
          <ac:picMkLst>
            <pc:docMk/>
            <pc:sldMk cId="145042355" sldId="268"/>
            <ac:picMk id="5" creationId="{E78DA41A-3151-AD3C-1388-19844782CBE3}"/>
          </ac:picMkLst>
        </pc:picChg>
      </pc:sldChg>
      <pc:sldChg chg="modTransition">
        <pc:chgData name="Witkoś Alicja" userId="S::witkos.alicja.julia@zsp11krakow.onmicrosoft.com::24b1c8ca-1c8b-44a7-87c4-bb01cade7984" providerId="AD" clId="Web-{32485BC6-27BB-2C82-D711-FE42502C696D}" dt="2023-03-29T18:45:06.229" v="67"/>
        <pc:sldMkLst>
          <pc:docMk/>
          <pc:sldMk cId="4282816460" sldId="269"/>
        </pc:sldMkLst>
      </pc:sldChg>
      <pc:sldChg chg="addSp modSp modTransition">
        <pc:chgData name="Witkoś Alicja" userId="S::witkos.alicja.julia@zsp11krakow.onmicrosoft.com::24b1c8ca-1c8b-44a7-87c4-bb01cade7984" providerId="AD" clId="Web-{32485BC6-27BB-2C82-D711-FE42502C696D}" dt="2023-03-29T18:44:43.118" v="64"/>
        <pc:sldMkLst>
          <pc:docMk/>
          <pc:sldMk cId="602228051" sldId="270"/>
        </pc:sldMkLst>
        <pc:picChg chg="add mod">
          <ac:chgData name="Witkoś Alicja" userId="S::witkos.alicja.julia@zsp11krakow.onmicrosoft.com::24b1c8ca-1c8b-44a7-87c4-bb01cade7984" providerId="AD" clId="Web-{32485BC6-27BB-2C82-D711-FE42502C696D}" dt="2023-03-29T18:34:05.009" v="25" actId="1076"/>
          <ac:picMkLst>
            <pc:docMk/>
            <pc:sldMk cId="602228051" sldId="270"/>
            <ac:picMk id="4" creationId="{946F231C-5001-BD46-F50D-63B2B55CEE90}"/>
          </ac:picMkLst>
        </pc:picChg>
        <pc:picChg chg="add mod">
          <ac:chgData name="Witkoś Alicja" userId="S::witkos.alicja.julia@zsp11krakow.onmicrosoft.com::24b1c8ca-1c8b-44a7-87c4-bb01cade7984" providerId="AD" clId="Web-{32485BC6-27BB-2C82-D711-FE42502C696D}" dt="2023-03-29T18:35:44.313" v="27" actId="1076"/>
          <ac:picMkLst>
            <pc:docMk/>
            <pc:sldMk cId="602228051" sldId="270"/>
            <ac:picMk id="5" creationId="{1B548E41-A566-AB0D-5416-3EC8CB76EF2E}"/>
          </ac:picMkLst>
        </pc:picChg>
      </pc:sldChg>
    </pc:docChg>
  </pc:docChgLst>
  <pc:docChgLst>
    <pc:chgData name="Witkoś Alicja" userId="S::witkos.alicja.julia@zsp11krakow.onmicrosoft.com::24b1c8ca-1c8b-44a7-87c4-bb01cade7984" providerId="AD" clId="Web-{EE9C80F0-3B50-49AC-94A4-22B1081BD1CB}"/>
    <pc:docChg chg="addSld delSld modSld addMainMaster delMainMaster">
      <pc:chgData name="Witkoś Alicja" userId="S::witkos.alicja.julia@zsp11krakow.onmicrosoft.com::24b1c8ca-1c8b-44a7-87c4-bb01cade7984" providerId="AD" clId="Web-{EE9C80F0-3B50-49AC-94A4-22B1081BD1CB}" dt="2023-03-02T20:15:39.384" v="2078" actId="14100"/>
      <pc:docMkLst>
        <pc:docMk/>
      </pc:docMkLst>
      <pc:sldChg chg="addSp delSp modSp mod setBg modClrScheme delDesignElem chgLayout">
        <pc:chgData name="Witkoś Alicja" userId="S::witkos.alicja.julia@zsp11krakow.onmicrosoft.com::24b1c8ca-1c8b-44a7-87c4-bb01cade7984" providerId="AD" clId="Web-{EE9C80F0-3B50-49AC-94A4-22B1081BD1CB}" dt="2023-03-02T12:37:32.065" v="24"/>
        <pc:sldMkLst>
          <pc:docMk/>
          <pc:sldMk cId="650317164" sldId="256"/>
        </pc:sldMkLst>
        <pc:spChg chg="mod ord">
          <ac:chgData name="Witkoś Alicja" userId="S::witkos.alicja.julia@zsp11krakow.onmicrosoft.com::24b1c8ca-1c8b-44a7-87c4-bb01cade7984" providerId="AD" clId="Web-{EE9C80F0-3B50-49AC-94A4-22B1081BD1CB}" dt="2023-03-02T12:37:32.065" v="24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Witkoś Alicja" userId="S::witkos.alicja.julia@zsp11krakow.onmicrosoft.com::24b1c8ca-1c8b-44a7-87c4-bb01cade7984" providerId="AD" clId="Web-{EE9C80F0-3B50-49AC-94A4-22B1081BD1CB}" dt="2023-03-02T12:37:32.065" v="24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Witkoś Alicja" userId="S::witkos.alicja.julia@zsp11krakow.onmicrosoft.com::24b1c8ca-1c8b-44a7-87c4-bb01cade7984" providerId="AD" clId="Web-{EE9C80F0-3B50-49AC-94A4-22B1081BD1CB}" dt="2023-03-02T12:37:32.065" v="24"/>
          <ac:spMkLst>
            <pc:docMk/>
            <pc:sldMk cId="650317164" sldId="256"/>
            <ac:spMk id="9" creationId="{06E15305-164C-44CD-9E0F-420C2DC1B32A}"/>
          </ac:spMkLst>
        </pc:spChg>
        <pc:spChg chg="add del">
          <ac:chgData name="Witkoś Alicja" userId="S::witkos.alicja.julia@zsp11krakow.onmicrosoft.com::24b1c8ca-1c8b-44a7-87c4-bb01cade7984" providerId="AD" clId="Web-{EE9C80F0-3B50-49AC-94A4-22B1081BD1CB}" dt="2023-03-02T12:37:32.065" v="24"/>
          <ac:spMkLst>
            <pc:docMk/>
            <pc:sldMk cId="650317164" sldId="256"/>
            <ac:spMk id="11" creationId="{4A2DC5C2-CCA7-49E4-B67F-6F121D488974}"/>
          </ac:spMkLst>
        </pc:spChg>
        <pc:spChg chg="add del">
          <ac:chgData name="Witkoś Alicja" userId="S::witkos.alicja.julia@zsp11krakow.onmicrosoft.com::24b1c8ca-1c8b-44a7-87c4-bb01cade7984" providerId="AD" clId="Web-{EE9C80F0-3B50-49AC-94A4-22B1081BD1CB}" dt="2023-03-02T12:37:32.065" v="24"/>
          <ac:spMkLst>
            <pc:docMk/>
            <pc:sldMk cId="650317164" sldId="256"/>
            <ac:spMk id="13" creationId="{27966D5E-7857-415C-B50C-0DD96BCB7849}"/>
          </ac:spMkLst>
        </pc:spChg>
        <pc:picChg chg="add">
          <ac:chgData name="Witkoś Alicja" userId="S::witkos.alicja.julia@zsp11krakow.onmicrosoft.com::24b1c8ca-1c8b-44a7-87c4-bb01cade7984" providerId="AD" clId="Web-{EE9C80F0-3B50-49AC-94A4-22B1081BD1CB}" dt="2023-03-02T12:35:21.358" v="0"/>
          <ac:picMkLst>
            <pc:docMk/>
            <pc:sldMk cId="650317164" sldId="256"/>
            <ac:picMk id="4" creationId="{C03C43A2-D497-DCAE-07F3-5B0577F86B53}"/>
          </ac:picMkLst>
        </pc:picChg>
      </pc:sldChg>
      <pc:sldChg chg="addSp delSp modSp new mod modClrScheme chgLayout">
        <pc:chgData name="Witkoś Alicja" userId="S::witkos.alicja.julia@zsp11krakow.onmicrosoft.com::24b1c8ca-1c8b-44a7-87c4-bb01cade7984" providerId="AD" clId="Web-{EE9C80F0-3B50-49AC-94A4-22B1081BD1CB}" dt="2023-03-02T18:51:39.173" v="1931" actId="14100"/>
        <pc:sldMkLst>
          <pc:docMk/>
          <pc:sldMk cId="620965467" sldId="257"/>
        </pc:sldMkLst>
        <pc:spChg chg="del">
          <ac:chgData name="Witkoś Alicja" userId="S::witkos.alicja.julia@zsp11krakow.onmicrosoft.com::24b1c8ca-1c8b-44a7-87c4-bb01cade7984" providerId="AD" clId="Web-{EE9C80F0-3B50-49AC-94A4-22B1081BD1CB}" dt="2023-03-02T12:37:45.612" v="26"/>
          <ac:spMkLst>
            <pc:docMk/>
            <pc:sldMk cId="620965467" sldId="257"/>
            <ac:spMk id="2" creationId="{504A3F73-DF1B-4455-37CB-023E936CAC03}"/>
          </ac:spMkLst>
        </pc:spChg>
        <pc:spChg chg="add">
          <ac:chgData name="Witkoś Alicja" userId="S::witkos.alicja.julia@zsp11krakow.onmicrosoft.com::24b1c8ca-1c8b-44a7-87c4-bb01cade7984" providerId="AD" clId="Web-{EE9C80F0-3B50-49AC-94A4-22B1081BD1CB}" dt="2023-03-02T13:54:39.566" v="31"/>
          <ac:spMkLst>
            <pc:docMk/>
            <pc:sldMk cId="620965467" sldId="257"/>
            <ac:spMk id="2" creationId="{DF669A77-6E66-6E93-EEF0-A12740A04237}"/>
          </ac:spMkLst>
        </pc:spChg>
        <pc:spChg chg="add">
          <ac:chgData name="Witkoś Alicja" userId="S::witkos.alicja.julia@zsp11krakow.onmicrosoft.com::24b1c8ca-1c8b-44a7-87c4-bb01cade7984" providerId="AD" clId="Web-{EE9C80F0-3B50-49AC-94A4-22B1081BD1CB}" dt="2023-03-02T14:05:20.666" v="32"/>
          <ac:spMkLst>
            <pc:docMk/>
            <pc:sldMk cId="620965467" sldId="257"/>
            <ac:spMk id="3" creationId="{0F818105-F1C2-C550-2710-62390771EEE1}"/>
          </ac:spMkLst>
        </pc:spChg>
        <pc:spChg chg="del">
          <ac:chgData name="Witkoś Alicja" userId="S::witkos.alicja.julia@zsp11krakow.onmicrosoft.com::24b1c8ca-1c8b-44a7-87c4-bb01cade7984" providerId="AD" clId="Web-{EE9C80F0-3B50-49AC-94A4-22B1081BD1CB}" dt="2023-03-02T12:37:45.612" v="26"/>
          <ac:spMkLst>
            <pc:docMk/>
            <pc:sldMk cId="620965467" sldId="257"/>
            <ac:spMk id="3" creationId="{C29084E6-0EB5-660E-A97C-DFEF879985F1}"/>
          </ac:spMkLst>
        </pc:spChg>
        <pc:spChg chg="add">
          <ac:chgData name="Witkoś Alicja" userId="S::witkos.alicja.julia@zsp11krakow.onmicrosoft.com::24b1c8ca-1c8b-44a7-87c4-bb01cade7984" providerId="AD" clId="Web-{EE9C80F0-3B50-49AC-94A4-22B1081BD1CB}" dt="2023-03-02T12:37:59.784" v="27"/>
          <ac:spMkLst>
            <pc:docMk/>
            <pc:sldMk cId="620965467" sldId="257"/>
            <ac:spMk id="4" creationId="{0D433CE4-189A-D173-D562-E8950B0651F1}"/>
          </ac:spMkLst>
        </pc:spChg>
        <pc:spChg chg="add mod">
          <ac:chgData name="Witkoś Alicja" userId="S::witkos.alicja.julia@zsp11krakow.onmicrosoft.com::24b1c8ca-1c8b-44a7-87c4-bb01cade7984" providerId="AD" clId="Web-{EE9C80F0-3B50-49AC-94A4-22B1081BD1CB}" dt="2023-03-02T17:11:50.997" v="1822" actId="14100"/>
          <ac:spMkLst>
            <pc:docMk/>
            <pc:sldMk cId="620965467" sldId="257"/>
            <ac:spMk id="5" creationId="{A44E8D97-938F-B408-D2C2-D1BB5A46EF8B}"/>
          </ac:spMkLst>
        </pc:spChg>
        <pc:picChg chg="add mod">
          <ac:chgData name="Witkoś Alicja" userId="S::witkos.alicja.julia@zsp11krakow.onmicrosoft.com::24b1c8ca-1c8b-44a7-87c4-bb01cade7984" providerId="AD" clId="Web-{EE9C80F0-3B50-49AC-94A4-22B1081BD1CB}" dt="2023-03-02T18:51:02.968" v="1927" actId="14100"/>
          <ac:picMkLst>
            <pc:docMk/>
            <pc:sldMk cId="620965467" sldId="257"/>
            <ac:picMk id="6" creationId="{ED76E5DA-78F9-A0BE-1DEE-491A1D666716}"/>
          </ac:picMkLst>
        </pc:picChg>
        <pc:picChg chg="add mod">
          <ac:chgData name="Witkoś Alicja" userId="S::witkos.alicja.julia@zsp11krakow.onmicrosoft.com::24b1c8ca-1c8b-44a7-87c4-bb01cade7984" providerId="AD" clId="Web-{EE9C80F0-3B50-49AC-94A4-22B1081BD1CB}" dt="2023-03-02T18:51:39.173" v="1931" actId="14100"/>
          <ac:picMkLst>
            <pc:docMk/>
            <pc:sldMk cId="620965467" sldId="257"/>
            <ac:picMk id="7" creationId="{2B73A933-6F4D-2885-2942-8528F2F5C761}"/>
          </ac:picMkLst>
        </pc:picChg>
      </pc:sldChg>
      <pc:sldChg chg="addSp modSp new">
        <pc:chgData name="Witkoś Alicja" userId="S::witkos.alicja.julia@zsp11krakow.onmicrosoft.com::24b1c8ca-1c8b-44a7-87c4-bb01cade7984" providerId="AD" clId="Web-{EE9C80F0-3B50-49AC-94A4-22B1081BD1CB}" dt="2023-03-02T20:15:39.384" v="2078" actId="14100"/>
        <pc:sldMkLst>
          <pc:docMk/>
          <pc:sldMk cId="2120728708" sldId="258"/>
        </pc:sldMkLst>
        <pc:spChg chg="add mod">
          <ac:chgData name="Witkoś Alicja" userId="S::witkos.alicja.julia@zsp11krakow.onmicrosoft.com::24b1c8ca-1c8b-44a7-87c4-bb01cade7984" providerId="AD" clId="Web-{EE9C80F0-3B50-49AC-94A4-22B1081BD1CB}" dt="2023-03-02T16:07:05.894" v="1498" actId="14100"/>
          <ac:spMkLst>
            <pc:docMk/>
            <pc:sldMk cId="2120728708" sldId="258"/>
            <ac:spMk id="2" creationId="{2DEBE32E-82CB-1A2F-337F-5E8EBF6F4BD8}"/>
          </ac:spMkLst>
        </pc:spChg>
        <pc:picChg chg="add mod">
          <ac:chgData name="Witkoś Alicja" userId="S::witkos.alicja.julia@zsp11krakow.onmicrosoft.com::24b1c8ca-1c8b-44a7-87c4-bb01cade7984" providerId="AD" clId="Web-{EE9C80F0-3B50-49AC-94A4-22B1081BD1CB}" dt="2023-03-02T20:15:39.384" v="2078" actId="14100"/>
          <ac:picMkLst>
            <pc:docMk/>
            <pc:sldMk cId="2120728708" sldId="258"/>
            <ac:picMk id="3" creationId="{D649B110-296A-ADB2-26C8-EE5E222289E8}"/>
          </ac:picMkLst>
        </pc:picChg>
      </pc:sldChg>
      <pc:sldChg chg="new del">
        <pc:chgData name="Witkoś Alicja" userId="S::witkos.alicja.julia@zsp11krakow.onmicrosoft.com::24b1c8ca-1c8b-44a7-87c4-bb01cade7984" providerId="AD" clId="Web-{EE9C80F0-3B50-49AC-94A4-22B1081BD1CB}" dt="2023-03-02T16:01:36.259" v="1372"/>
        <pc:sldMkLst>
          <pc:docMk/>
          <pc:sldMk cId="3964931145" sldId="259"/>
        </pc:sldMkLst>
      </pc:sldChg>
      <pc:sldChg chg="addSp modSp new">
        <pc:chgData name="Witkoś Alicja" userId="S::witkos.alicja.julia@zsp11krakow.onmicrosoft.com::24b1c8ca-1c8b-44a7-87c4-bb01cade7984" providerId="AD" clId="Web-{EE9C80F0-3B50-49AC-94A4-22B1081BD1CB}" dt="2023-03-02T18:59:05.666" v="1985" actId="1076"/>
        <pc:sldMkLst>
          <pc:docMk/>
          <pc:sldMk cId="2752870381" sldId="260"/>
        </pc:sldMkLst>
        <pc:spChg chg="add mod">
          <ac:chgData name="Witkoś Alicja" userId="S::witkos.alicja.julia@zsp11krakow.onmicrosoft.com::24b1c8ca-1c8b-44a7-87c4-bb01cade7984" providerId="AD" clId="Web-{EE9C80F0-3B50-49AC-94A4-22B1081BD1CB}" dt="2023-03-02T18:58:17.632" v="1976" actId="20577"/>
          <ac:spMkLst>
            <pc:docMk/>
            <pc:sldMk cId="2752870381" sldId="260"/>
            <ac:spMk id="2" creationId="{13DD701E-9F9D-7E51-C70A-1B06359F8D90}"/>
          </ac:spMkLst>
        </pc:spChg>
        <pc:picChg chg="add mod">
          <ac:chgData name="Witkoś Alicja" userId="S::witkos.alicja.julia@zsp11krakow.onmicrosoft.com::24b1c8ca-1c8b-44a7-87c4-bb01cade7984" providerId="AD" clId="Web-{EE9C80F0-3B50-49AC-94A4-22B1081BD1CB}" dt="2023-03-02T18:59:01.494" v="1984" actId="1076"/>
          <ac:picMkLst>
            <pc:docMk/>
            <pc:sldMk cId="2752870381" sldId="260"/>
            <ac:picMk id="3" creationId="{DCD6326D-5E01-A335-3893-940113C41EE7}"/>
          </ac:picMkLst>
        </pc:picChg>
        <pc:picChg chg="add mod">
          <ac:chgData name="Witkoś Alicja" userId="S::witkos.alicja.julia@zsp11krakow.onmicrosoft.com::24b1c8ca-1c8b-44a7-87c4-bb01cade7984" providerId="AD" clId="Web-{EE9C80F0-3B50-49AC-94A4-22B1081BD1CB}" dt="2023-03-02T18:59:05.666" v="1985" actId="1076"/>
          <ac:picMkLst>
            <pc:docMk/>
            <pc:sldMk cId="2752870381" sldId="260"/>
            <ac:picMk id="4" creationId="{B62F886B-0E90-CE0D-3A7B-ACE907F84CDA}"/>
          </ac:picMkLst>
        </pc:picChg>
      </pc:sldChg>
      <pc:sldChg chg="addSp modSp new">
        <pc:chgData name="Witkoś Alicja" userId="S::witkos.alicja.julia@zsp11krakow.onmicrosoft.com::24b1c8ca-1c8b-44a7-87c4-bb01cade7984" providerId="AD" clId="Web-{EE9C80F0-3B50-49AC-94A4-22B1081BD1CB}" dt="2023-03-02T18:52:06.440" v="1936" actId="1076"/>
        <pc:sldMkLst>
          <pc:docMk/>
          <pc:sldMk cId="1869891905" sldId="261"/>
        </pc:sldMkLst>
        <pc:spChg chg="add mod">
          <ac:chgData name="Witkoś Alicja" userId="S::witkos.alicja.julia@zsp11krakow.onmicrosoft.com::24b1c8ca-1c8b-44a7-87c4-bb01cade7984" providerId="AD" clId="Web-{EE9C80F0-3B50-49AC-94A4-22B1081BD1CB}" dt="2023-03-02T16:06:34.643" v="1491" actId="20577"/>
          <ac:spMkLst>
            <pc:docMk/>
            <pc:sldMk cId="1869891905" sldId="261"/>
            <ac:spMk id="2" creationId="{9C2EAD65-7DF9-592E-68D5-5514C086A2AB}"/>
          </ac:spMkLst>
        </pc:spChg>
        <pc:picChg chg="add mod">
          <ac:chgData name="Witkoś Alicja" userId="S::witkos.alicja.julia@zsp11krakow.onmicrosoft.com::24b1c8ca-1c8b-44a7-87c4-bb01cade7984" providerId="AD" clId="Web-{EE9C80F0-3B50-49AC-94A4-22B1081BD1CB}" dt="2023-03-02T18:52:06.440" v="1936" actId="1076"/>
          <ac:picMkLst>
            <pc:docMk/>
            <pc:sldMk cId="1869891905" sldId="261"/>
            <ac:picMk id="3" creationId="{497AC2F5-8CAA-1F5A-866F-39472B3DDB95}"/>
          </ac:picMkLst>
        </pc:picChg>
      </pc:sldChg>
      <pc:sldChg chg="addSp modSp new">
        <pc:chgData name="Witkoś Alicja" userId="S::witkos.alicja.julia@zsp11krakow.onmicrosoft.com::24b1c8ca-1c8b-44a7-87c4-bb01cade7984" providerId="AD" clId="Web-{EE9C80F0-3B50-49AC-94A4-22B1081BD1CB}" dt="2023-03-02T18:55:15.029" v="1966" actId="1076"/>
        <pc:sldMkLst>
          <pc:docMk/>
          <pc:sldMk cId="2467650120" sldId="262"/>
        </pc:sldMkLst>
        <pc:spChg chg="add mod">
          <ac:chgData name="Witkoś Alicja" userId="S::witkos.alicja.julia@zsp11krakow.onmicrosoft.com::24b1c8ca-1c8b-44a7-87c4-bb01cade7984" providerId="AD" clId="Web-{EE9C80F0-3B50-49AC-94A4-22B1081BD1CB}" dt="2023-03-02T18:53:11.225" v="1950" actId="20577"/>
          <ac:spMkLst>
            <pc:docMk/>
            <pc:sldMk cId="2467650120" sldId="262"/>
            <ac:spMk id="2" creationId="{6D052B24-B9C5-A0FE-4F80-868B20E0392E}"/>
          </ac:spMkLst>
        </pc:spChg>
        <pc:picChg chg="add mod">
          <ac:chgData name="Witkoś Alicja" userId="S::witkos.alicja.julia@zsp11krakow.onmicrosoft.com::24b1c8ca-1c8b-44a7-87c4-bb01cade7984" providerId="AD" clId="Web-{EE9C80F0-3B50-49AC-94A4-22B1081BD1CB}" dt="2023-03-02T18:53:38.586" v="1953" actId="14100"/>
          <ac:picMkLst>
            <pc:docMk/>
            <pc:sldMk cId="2467650120" sldId="262"/>
            <ac:picMk id="3" creationId="{37C5682B-0979-7052-24E7-42B3DE9F96F7}"/>
          </ac:picMkLst>
        </pc:picChg>
        <pc:picChg chg="add mod">
          <ac:chgData name="Witkoś Alicja" userId="S::witkos.alicja.julia@zsp11krakow.onmicrosoft.com::24b1c8ca-1c8b-44a7-87c4-bb01cade7984" providerId="AD" clId="Web-{EE9C80F0-3B50-49AC-94A4-22B1081BD1CB}" dt="2023-03-02T18:54:42.214" v="1962" actId="1076"/>
          <ac:picMkLst>
            <pc:docMk/>
            <pc:sldMk cId="2467650120" sldId="262"/>
            <ac:picMk id="4" creationId="{318A1834-68DC-1C1A-7FD1-13491197CDC4}"/>
          </ac:picMkLst>
        </pc:picChg>
        <pc:picChg chg="add mod">
          <ac:chgData name="Witkoś Alicja" userId="S::witkos.alicja.julia@zsp11krakow.onmicrosoft.com::24b1c8ca-1c8b-44a7-87c4-bb01cade7984" providerId="AD" clId="Web-{EE9C80F0-3B50-49AC-94A4-22B1081BD1CB}" dt="2023-03-02T18:55:15.029" v="1966" actId="1076"/>
          <ac:picMkLst>
            <pc:docMk/>
            <pc:sldMk cId="2467650120" sldId="262"/>
            <ac:picMk id="5" creationId="{8AC2A582-1667-8BC5-E659-98493DB7F5D0}"/>
          </ac:picMkLst>
        </pc:picChg>
      </pc:sldChg>
      <pc:sldChg chg="addSp modSp new">
        <pc:chgData name="Witkoś Alicja" userId="S::witkos.alicja.julia@zsp11krakow.onmicrosoft.com::24b1c8ca-1c8b-44a7-87c4-bb01cade7984" providerId="AD" clId="Web-{EE9C80F0-3B50-49AC-94A4-22B1081BD1CB}" dt="2023-03-02T19:57:07.978" v="1988" actId="1076"/>
        <pc:sldMkLst>
          <pc:docMk/>
          <pc:sldMk cId="1228267972" sldId="263"/>
        </pc:sldMkLst>
        <pc:spChg chg="add mod">
          <ac:chgData name="Witkoś Alicja" userId="S::witkos.alicja.julia@zsp11krakow.onmicrosoft.com::24b1c8ca-1c8b-44a7-87c4-bb01cade7984" providerId="AD" clId="Web-{EE9C80F0-3B50-49AC-94A4-22B1081BD1CB}" dt="2023-03-02T18:31:00.067" v="1924" actId="20577"/>
          <ac:spMkLst>
            <pc:docMk/>
            <pc:sldMk cId="1228267972" sldId="263"/>
            <ac:spMk id="2" creationId="{40F22942-E467-87BC-5975-4F4321D25F90}"/>
          </ac:spMkLst>
        </pc:spChg>
        <pc:picChg chg="add mod">
          <ac:chgData name="Witkoś Alicja" userId="S::witkos.alicja.julia@zsp11krakow.onmicrosoft.com::24b1c8ca-1c8b-44a7-87c4-bb01cade7984" providerId="AD" clId="Web-{EE9C80F0-3B50-49AC-94A4-22B1081BD1CB}" dt="2023-03-02T19:57:07.978" v="1988" actId="1076"/>
          <ac:picMkLst>
            <pc:docMk/>
            <pc:sldMk cId="1228267972" sldId="263"/>
            <ac:picMk id="3" creationId="{6A4209DE-6E30-0C76-09FC-8CEA35328B65}"/>
          </ac:picMkLst>
        </pc:picChg>
      </pc:sldChg>
      <pc:sldChg chg="addSp modSp new">
        <pc:chgData name="Witkoś Alicja" userId="S::witkos.alicja.julia@zsp11krakow.onmicrosoft.com::24b1c8ca-1c8b-44a7-87c4-bb01cade7984" providerId="AD" clId="Web-{EE9C80F0-3B50-49AC-94A4-22B1081BD1CB}" dt="2023-03-02T20:00:01.952" v="1994" actId="1076"/>
        <pc:sldMkLst>
          <pc:docMk/>
          <pc:sldMk cId="2496636879" sldId="264"/>
        </pc:sldMkLst>
        <pc:spChg chg="add mod">
          <ac:chgData name="Witkoś Alicja" userId="S::witkos.alicja.julia@zsp11krakow.onmicrosoft.com::24b1c8ca-1c8b-44a7-87c4-bb01cade7984" providerId="AD" clId="Web-{EE9C80F0-3B50-49AC-94A4-22B1081BD1CB}" dt="2023-03-02T16:06:23.939" v="1489" actId="20577"/>
          <ac:spMkLst>
            <pc:docMk/>
            <pc:sldMk cId="2496636879" sldId="264"/>
            <ac:spMk id="2" creationId="{FD503974-E943-B4E7-CBDF-4ED3022A6502}"/>
          </ac:spMkLst>
        </pc:spChg>
        <pc:picChg chg="add mod">
          <ac:chgData name="Witkoś Alicja" userId="S::witkos.alicja.julia@zsp11krakow.onmicrosoft.com::24b1c8ca-1c8b-44a7-87c4-bb01cade7984" providerId="AD" clId="Web-{EE9C80F0-3B50-49AC-94A4-22B1081BD1CB}" dt="2023-03-02T19:58:56.731" v="1990" actId="1076"/>
          <ac:picMkLst>
            <pc:docMk/>
            <pc:sldMk cId="2496636879" sldId="264"/>
            <ac:picMk id="3" creationId="{C2E70052-086F-D5F3-B4DB-E842BD850636}"/>
          </ac:picMkLst>
        </pc:picChg>
        <pc:picChg chg="add mod">
          <ac:chgData name="Witkoś Alicja" userId="S::witkos.alicja.julia@zsp11krakow.onmicrosoft.com::24b1c8ca-1c8b-44a7-87c4-bb01cade7984" providerId="AD" clId="Web-{EE9C80F0-3B50-49AC-94A4-22B1081BD1CB}" dt="2023-03-02T20:00:01.952" v="1994" actId="1076"/>
          <ac:picMkLst>
            <pc:docMk/>
            <pc:sldMk cId="2496636879" sldId="264"/>
            <ac:picMk id="4" creationId="{1D60A4E0-39E3-94B3-C865-717A9A4775A6}"/>
          </ac:picMkLst>
        </pc:picChg>
      </pc:sldChg>
      <pc:sldChg chg="addSp modSp new">
        <pc:chgData name="Witkoś Alicja" userId="S::witkos.alicja.julia@zsp11krakow.onmicrosoft.com::24b1c8ca-1c8b-44a7-87c4-bb01cade7984" providerId="AD" clId="Web-{EE9C80F0-3B50-49AC-94A4-22B1081BD1CB}" dt="2023-03-02T18:56:30.767" v="1969" actId="1076"/>
        <pc:sldMkLst>
          <pc:docMk/>
          <pc:sldMk cId="1096413532" sldId="265"/>
        </pc:sldMkLst>
        <pc:spChg chg="add mod">
          <ac:chgData name="Witkoś Alicja" userId="S::witkos.alicja.julia@zsp11krakow.onmicrosoft.com::24b1c8ca-1c8b-44a7-87c4-bb01cade7984" providerId="AD" clId="Web-{EE9C80F0-3B50-49AC-94A4-22B1081BD1CB}" dt="2023-03-02T18:15:04.095" v="1907" actId="20577"/>
          <ac:spMkLst>
            <pc:docMk/>
            <pc:sldMk cId="1096413532" sldId="265"/>
            <ac:spMk id="2" creationId="{F0E1FA10-560A-E1FE-6D12-AB31D8D33CD7}"/>
          </ac:spMkLst>
        </pc:spChg>
        <pc:picChg chg="add mod">
          <ac:chgData name="Witkoś Alicja" userId="S::witkos.alicja.julia@zsp11krakow.onmicrosoft.com::24b1c8ca-1c8b-44a7-87c4-bb01cade7984" providerId="AD" clId="Web-{EE9C80F0-3B50-49AC-94A4-22B1081BD1CB}" dt="2023-03-02T18:56:30.767" v="1969" actId="1076"/>
          <ac:picMkLst>
            <pc:docMk/>
            <pc:sldMk cId="1096413532" sldId="265"/>
            <ac:picMk id="3" creationId="{57CDF17C-5027-847D-9A62-C44E0935031C}"/>
          </ac:picMkLst>
        </pc:picChg>
      </pc:sldChg>
      <pc:sldChg chg="addSp modSp new">
        <pc:chgData name="Witkoś Alicja" userId="S::witkos.alicja.julia@zsp11krakow.onmicrosoft.com::24b1c8ca-1c8b-44a7-87c4-bb01cade7984" providerId="AD" clId="Web-{EE9C80F0-3B50-49AC-94A4-22B1081BD1CB}" dt="2023-03-02T20:15:23.165" v="2074" actId="14100"/>
        <pc:sldMkLst>
          <pc:docMk/>
          <pc:sldMk cId="2613291114" sldId="266"/>
        </pc:sldMkLst>
        <pc:spChg chg="add mod">
          <ac:chgData name="Witkoś Alicja" userId="S::witkos.alicja.julia@zsp11krakow.onmicrosoft.com::24b1c8ca-1c8b-44a7-87c4-bb01cade7984" providerId="AD" clId="Web-{EE9C80F0-3B50-49AC-94A4-22B1081BD1CB}" dt="2023-03-02T20:08:38.404" v="2068" actId="20577"/>
          <ac:spMkLst>
            <pc:docMk/>
            <pc:sldMk cId="2613291114" sldId="266"/>
            <ac:spMk id="2" creationId="{3BC98214-860D-5EFE-DD50-28A58A446977}"/>
          </ac:spMkLst>
        </pc:spChg>
        <pc:picChg chg="add mod">
          <ac:chgData name="Witkoś Alicja" userId="S::witkos.alicja.julia@zsp11krakow.onmicrosoft.com::24b1c8ca-1c8b-44a7-87c4-bb01cade7984" providerId="AD" clId="Web-{EE9C80F0-3B50-49AC-94A4-22B1081BD1CB}" dt="2023-03-02T20:15:05.821" v="2071" actId="14100"/>
          <ac:picMkLst>
            <pc:docMk/>
            <pc:sldMk cId="2613291114" sldId="266"/>
            <ac:picMk id="3" creationId="{39103969-801C-E264-3A84-805902553041}"/>
          </ac:picMkLst>
        </pc:picChg>
        <pc:picChg chg="add mod">
          <ac:chgData name="Witkoś Alicja" userId="S::witkos.alicja.julia@zsp11krakow.onmicrosoft.com::24b1c8ca-1c8b-44a7-87c4-bb01cade7984" providerId="AD" clId="Web-{EE9C80F0-3B50-49AC-94A4-22B1081BD1CB}" dt="2023-03-02T20:15:23.165" v="2074" actId="14100"/>
          <ac:picMkLst>
            <pc:docMk/>
            <pc:sldMk cId="2613291114" sldId="266"/>
            <ac:picMk id="4" creationId="{4515C300-F963-F257-E3CF-4B827B9BF81D}"/>
          </ac:picMkLst>
        </pc:picChg>
      </pc:sldChg>
      <pc:sldMasterChg chg="del delSldLayout">
        <pc:chgData name="Witkoś Alicja" userId="S::witkos.alicja.julia@zsp11krakow.onmicrosoft.com::24b1c8ca-1c8b-44a7-87c4-bb01cade7984" providerId="AD" clId="Web-{EE9C80F0-3B50-49AC-94A4-22B1081BD1CB}" dt="2023-03-02T12:35:21.358" v="0"/>
        <pc:sldMasterMkLst>
          <pc:docMk/>
          <pc:sldMasterMk cId="3926633689" sldId="2147483648"/>
        </pc:sldMasterMkLst>
        <pc:sldLayoutChg chg="del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addSldLayout">
        <pc:chgData name="Witkoś Alicja" userId="S::witkos.alicja.julia@zsp11krakow.onmicrosoft.com::24b1c8ca-1c8b-44a7-87c4-bb01cade7984" providerId="AD" clId="Web-{EE9C80F0-3B50-49AC-94A4-22B1081BD1CB}" dt="2023-03-02T12:35:21.358" v="0"/>
        <pc:sldMasterMkLst>
          <pc:docMk/>
          <pc:sldMasterMk cId="3134962181" sldId="2147483673"/>
        </pc:sldMasterMkLst>
        <pc:sldLayoutChg chg="add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134962181" sldId="2147483673"/>
            <pc:sldLayoutMk cId="3155014233" sldId="2147483662"/>
          </pc:sldLayoutMkLst>
        </pc:sldLayoutChg>
        <pc:sldLayoutChg chg="add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134962181" sldId="2147483673"/>
            <pc:sldLayoutMk cId="2192879454" sldId="2147483663"/>
          </pc:sldLayoutMkLst>
        </pc:sldLayoutChg>
        <pc:sldLayoutChg chg="add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134962181" sldId="2147483673"/>
            <pc:sldLayoutMk cId="2948808853" sldId="2147483664"/>
          </pc:sldLayoutMkLst>
        </pc:sldLayoutChg>
        <pc:sldLayoutChg chg="add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134962181" sldId="2147483673"/>
            <pc:sldLayoutMk cId="3977172644" sldId="2147483665"/>
          </pc:sldLayoutMkLst>
        </pc:sldLayoutChg>
        <pc:sldLayoutChg chg="add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134962181" sldId="2147483673"/>
            <pc:sldLayoutMk cId="34800666" sldId="2147483666"/>
          </pc:sldLayoutMkLst>
        </pc:sldLayoutChg>
        <pc:sldLayoutChg chg="add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134962181" sldId="2147483673"/>
            <pc:sldLayoutMk cId="993586173" sldId="2147483667"/>
          </pc:sldLayoutMkLst>
        </pc:sldLayoutChg>
        <pc:sldLayoutChg chg="add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134962181" sldId="2147483673"/>
            <pc:sldLayoutMk cId="1676825549" sldId="2147483668"/>
          </pc:sldLayoutMkLst>
        </pc:sldLayoutChg>
        <pc:sldLayoutChg chg="add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134962181" sldId="2147483673"/>
            <pc:sldLayoutMk cId="3375117146" sldId="2147483669"/>
          </pc:sldLayoutMkLst>
        </pc:sldLayoutChg>
        <pc:sldLayoutChg chg="add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134962181" sldId="2147483673"/>
            <pc:sldLayoutMk cId="3777411659" sldId="2147483670"/>
          </pc:sldLayoutMkLst>
        </pc:sldLayoutChg>
        <pc:sldLayoutChg chg="add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134962181" sldId="2147483673"/>
            <pc:sldLayoutMk cId="197261346" sldId="2147483671"/>
          </pc:sldLayoutMkLst>
        </pc:sldLayoutChg>
        <pc:sldLayoutChg chg="add">
          <pc:chgData name="Witkoś Alicja" userId="S::witkos.alicja.julia@zsp11krakow.onmicrosoft.com::24b1c8ca-1c8b-44a7-87c4-bb01cade7984" providerId="AD" clId="Web-{EE9C80F0-3B50-49AC-94A4-22B1081BD1CB}" dt="2023-03-02T12:35:21.358" v="0"/>
          <pc:sldLayoutMkLst>
            <pc:docMk/>
            <pc:sldMasterMk cId="3134962181" sldId="2147483673"/>
            <pc:sldLayoutMk cId="2230964996" sldId="2147483672"/>
          </pc:sldLayoutMkLst>
        </pc:sldLayoutChg>
      </pc:sldMasterChg>
    </pc:docChg>
  </pc:docChgLst>
  <pc:docChgLst>
    <pc:chgData clId="Web-{84CCF9BE-2F0A-443A-70D4-3A43E0D4EF6D}"/>
    <pc:docChg chg="addSld">
      <pc:chgData name="" userId="" providerId="" clId="Web-{84CCF9BE-2F0A-443A-70D4-3A43E0D4EF6D}" dt="2023-04-04T14:20:39.038" v="0"/>
      <pc:docMkLst>
        <pc:docMk/>
      </pc:docMkLst>
      <pc:sldChg chg="new">
        <pc:chgData name="" userId="" providerId="" clId="Web-{84CCF9BE-2F0A-443A-70D4-3A43E0D4EF6D}" dt="2023-04-04T14:20:39.038" v="0"/>
        <pc:sldMkLst>
          <pc:docMk/>
          <pc:sldMk cId="3936087294" sldId="271"/>
        </pc:sldMkLst>
      </pc:sldChg>
    </pc:docChg>
  </pc:docChgLst>
  <pc:docChgLst>
    <pc:chgData clId="Web-{432D0BCC-232E-430D-B3CC-FA7EC24ECB18}"/>
    <pc:docChg chg="modSld">
      <pc:chgData name="" userId="" providerId="" clId="Web-{432D0BCC-232E-430D-B3CC-FA7EC24ECB18}" dt="2023-04-04T14:24:25.139" v="3" actId="14100"/>
      <pc:docMkLst>
        <pc:docMk/>
      </pc:docMkLst>
      <pc:sldChg chg="modSp">
        <pc:chgData name="" userId="" providerId="" clId="Web-{432D0BCC-232E-430D-B3CC-FA7EC24ECB18}" dt="2023-04-04T14:24:25.139" v="3" actId="14100"/>
        <pc:sldMkLst>
          <pc:docMk/>
          <pc:sldMk cId="620965467" sldId="257"/>
        </pc:sldMkLst>
        <pc:spChg chg="mod">
          <ac:chgData name="" userId="" providerId="" clId="Web-{432D0BCC-232E-430D-B3CC-FA7EC24ECB18}" dt="2023-04-04T14:24:25.139" v="3" actId="14100"/>
          <ac:spMkLst>
            <pc:docMk/>
            <pc:sldMk cId="620965467" sldId="257"/>
            <ac:spMk id="5" creationId="{A44E8D97-938F-B408-D2C2-D1BB5A46EF8B}"/>
          </ac:spMkLst>
        </pc:spChg>
      </pc:sldChg>
    </pc:docChg>
  </pc:docChgLst>
  <pc:docChgLst>
    <pc:chgData name="Gość" userId="S::urn:spo:anon#79d61a8eda846f6ef95b75b855e2cbe444c4c48546e9f92022d6e00d4d612076::" providerId="AD" clId="Web-{011771BA-DC0E-4C6F-BE6F-11EE58912E9C}"/>
    <pc:docChg chg="modSld">
      <pc:chgData name="Gość" userId="S::urn:spo:anon#79d61a8eda846f6ef95b75b855e2cbe444c4c48546e9f92022d6e00d4d612076::" providerId="AD" clId="Web-{011771BA-DC0E-4C6F-BE6F-11EE58912E9C}" dt="2023-03-08T15:12:08.391" v="7" actId="20577"/>
      <pc:docMkLst>
        <pc:docMk/>
      </pc:docMkLst>
      <pc:sldChg chg="modSp">
        <pc:chgData name="Gość" userId="S::urn:spo:anon#79d61a8eda846f6ef95b75b855e2cbe444c4c48546e9f92022d6e00d4d612076::" providerId="AD" clId="Web-{011771BA-DC0E-4C6F-BE6F-11EE58912E9C}" dt="2023-03-08T15:07:43.963" v="3" actId="20577"/>
        <pc:sldMkLst>
          <pc:docMk/>
          <pc:sldMk cId="620965467" sldId="257"/>
        </pc:sldMkLst>
        <pc:spChg chg="mod">
          <ac:chgData name="Gość" userId="S::urn:spo:anon#79d61a8eda846f6ef95b75b855e2cbe444c4c48546e9f92022d6e00d4d612076::" providerId="AD" clId="Web-{011771BA-DC0E-4C6F-BE6F-11EE58912E9C}" dt="2023-03-08T15:07:43.963" v="3" actId="20577"/>
          <ac:spMkLst>
            <pc:docMk/>
            <pc:sldMk cId="620965467" sldId="257"/>
            <ac:spMk id="5" creationId="{A44E8D97-938F-B408-D2C2-D1BB5A46EF8B}"/>
          </ac:spMkLst>
        </pc:spChg>
      </pc:sldChg>
      <pc:sldChg chg="modSp">
        <pc:chgData name="Gość" userId="S::urn:spo:anon#79d61a8eda846f6ef95b75b855e2cbe444c4c48546e9f92022d6e00d4d612076::" providerId="AD" clId="Web-{011771BA-DC0E-4C6F-BE6F-11EE58912E9C}" dt="2023-03-08T15:12:08.391" v="7" actId="20577"/>
        <pc:sldMkLst>
          <pc:docMk/>
          <pc:sldMk cId="2120728708" sldId="258"/>
        </pc:sldMkLst>
        <pc:spChg chg="mod">
          <ac:chgData name="Gość" userId="S::urn:spo:anon#79d61a8eda846f6ef95b75b855e2cbe444c4c48546e9f92022d6e00d4d612076::" providerId="AD" clId="Web-{011771BA-DC0E-4C6F-BE6F-11EE58912E9C}" dt="2023-03-08T15:12:08.391" v="7" actId="20577"/>
          <ac:spMkLst>
            <pc:docMk/>
            <pc:sldMk cId="2120728708" sldId="258"/>
            <ac:spMk id="2" creationId="{2DEBE32E-82CB-1A2F-337F-5E8EBF6F4BD8}"/>
          </ac:spMkLst>
        </pc:spChg>
      </pc:sldChg>
      <pc:sldChg chg="modSp">
        <pc:chgData name="Gość" userId="S::urn:spo:anon#79d61a8eda846f6ef95b75b855e2cbe444c4c48546e9f92022d6e00d4d612076::" providerId="AD" clId="Web-{011771BA-DC0E-4C6F-BE6F-11EE58912E9C}" dt="2023-03-08T15:10:20.248" v="5" actId="20577"/>
        <pc:sldMkLst>
          <pc:docMk/>
          <pc:sldMk cId="1096413532" sldId="265"/>
        </pc:sldMkLst>
        <pc:spChg chg="mod">
          <ac:chgData name="Gość" userId="S::urn:spo:anon#79d61a8eda846f6ef95b75b855e2cbe444c4c48546e9f92022d6e00d4d612076::" providerId="AD" clId="Web-{011771BA-DC0E-4C6F-BE6F-11EE58912E9C}" dt="2023-03-08T15:10:20.248" v="5" actId="20577"/>
          <ac:spMkLst>
            <pc:docMk/>
            <pc:sldMk cId="1096413532" sldId="265"/>
            <ac:spMk id="2" creationId="{F0E1FA10-560A-E1FE-6D12-AB31D8D33CD7}"/>
          </ac:spMkLst>
        </pc:spChg>
      </pc:sldChg>
    </pc:docChg>
  </pc:docChgLst>
  <pc:docChgLst>
    <pc:chgData name="Witkoś Alicja" userId="S::witkos.alicja.julia@zsp11krakow.onmicrosoft.com::24b1c8ca-1c8b-44a7-87c4-bb01cade7984" providerId="AD" clId="Web-{70DF0515-50E0-4413-960F-91222169DA2F}"/>
    <pc:docChg chg="modSld">
      <pc:chgData name="Witkoś Alicja" userId="S::witkos.alicja.julia@zsp11krakow.onmicrosoft.com::24b1c8ca-1c8b-44a7-87c4-bb01cade7984" providerId="AD" clId="Web-{70DF0515-50E0-4413-960F-91222169DA2F}" dt="2023-04-04T14:18:19.406" v="16" actId="20577"/>
      <pc:docMkLst>
        <pc:docMk/>
      </pc:docMkLst>
      <pc:sldChg chg="modSp">
        <pc:chgData name="Witkoś Alicja" userId="S::witkos.alicja.julia@zsp11krakow.onmicrosoft.com::24b1c8ca-1c8b-44a7-87c4-bb01cade7984" providerId="AD" clId="Web-{70DF0515-50E0-4413-960F-91222169DA2F}" dt="2023-04-04T14:16:56.824" v="13" actId="14100"/>
        <pc:sldMkLst>
          <pc:docMk/>
          <pc:sldMk cId="650317164" sldId="256"/>
        </pc:sldMkLst>
        <pc:spChg chg="mod">
          <ac:chgData name="Witkoś Alicja" userId="S::witkos.alicja.julia@zsp11krakow.onmicrosoft.com::24b1c8ca-1c8b-44a7-87c4-bb01cade7984" providerId="AD" clId="Web-{70DF0515-50E0-4413-960F-91222169DA2F}" dt="2023-04-04T14:16:56.824" v="13" actId="14100"/>
          <ac:spMkLst>
            <pc:docMk/>
            <pc:sldMk cId="650317164" sldId="256"/>
            <ac:spMk id="2" creationId="{00000000-0000-0000-0000-000000000000}"/>
          </ac:spMkLst>
        </pc:spChg>
      </pc:sldChg>
      <pc:sldChg chg="modSp">
        <pc:chgData name="Witkoś Alicja" userId="S::witkos.alicja.julia@zsp11krakow.onmicrosoft.com::24b1c8ca-1c8b-44a7-87c4-bb01cade7984" providerId="AD" clId="Web-{70DF0515-50E0-4413-960F-91222169DA2F}" dt="2023-04-04T14:13:30.017" v="1" actId="20577"/>
        <pc:sldMkLst>
          <pc:docMk/>
          <pc:sldMk cId="620965467" sldId="257"/>
        </pc:sldMkLst>
        <pc:spChg chg="mod">
          <ac:chgData name="Witkoś Alicja" userId="S::witkos.alicja.julia@zsp11krakow.onmicrosoft.com::24b1c8ca-1c8b-44a7-87c4-bb01cade7984" providerId="AD" clId="Web-{70DF0515-50E0-4413-960F-91222169DA2F}" dt="2023-04-04T14:13:30.017" v="1" actId="20577"/>
          <ac:spMkLst>
            <pc:docMk/>
            <pc:sldMk cId="620965467" sldId="257"/>
            <ac:spMk id="5" creationId="{A44E8D97-938F-B408-D2C2-D1BB5A46EF8B}"/>
          </ac:spMkLst>
        </pc:spChg>
      </pc:sldChg>
      <pc:sldChg chg="modSp">
        <pc:chgData name="Witkoś Alicja" userId="S::witkos.alicja.julia@zsp11krakow.onmicrosoft.com::24b1c8ca-1c8b-44a7-87c4-bb01cade7984" providerId="AD" clId="Web-{70DF0515-50E0-4413-960F-91222169DA2F}" dt="2023-04-04T14:15:33.476" v="5" actId="1076"/>
        <pc:sldMkLst>
          <pc:docMk/>
          <pc:sldMk cId="2752870381" sldId="260"/>
        </pc:sldMkLst>
        <pc:spChg chg="mod">
          <ac:chgData name="Witkoś Alicja" userId="S::witkos.alicja.julia@zsp11krakow.onmicrosoft.com::24b1c8ca-1c8b-44a7-87c4-bb01cade7984" providerId="AD" clId="Web-{70DF0515-50E0-4413-960F-91222169DA2F}" dt="2023-04-04T14:15:30.007" v="4" actId="20577"/>
          <ac:spMkLst>
            <pc:docMk/>
            <pc:sldMk cId="2752870381" sldId="260"/>
            <ac:spMk id="2" creationId="{13DD701E-9F9D-7E51-C70A-1B06359F8D90}"/>
          </ac:spMkLst>
        </pc:spChg>
        <pc:picChg chg="mod">
          <ac:chgData name="Witkoś Alicja" userId="S::witkos.alicja.julia@zsp11krakow.onmicrosoft.com::24b1c8ca-1c8b-44a7-87c4-bb01cade7984" providerId="AD" clId="Web-{70DF0515-50E0-4413-960F-91222169DA2F}" dt="2023-04-04T14:15:33.476" v="5" actId="1076"/>
          <ac:picMkLst>
            <pc:docMk/>
            <pc:sldMk cId="2752870381" sldId="260"/>
            <ac:picMk id="6" creationId="{DC4E52A4-0162-599A-A325-A8EA7C59E6CE}"/>
          </ac:picMkLst>
        </pc:picChg>
      </pc:sldChg>
      <pc:sldChg chg="modSp">
        <pc:chgData name="Witkoś Alicja" userId="S::witkos.alicja.julia@zsp11krakow.onmicrosoft.com::24b1c8ca-1c8b-44a7-87c4-bb01cade7984" providerId="AD" clId="Web-{70DF0515-50E0-4413-960F-91222169DA2F}" dt="2023-04-04T14:14:40.739" v="3" actId="20577"/>
        <pc:sldMkLst>
          <pc:docMk/>
          <pc:sldMk cId="1869891905" sldId="261"/>
        </pc:sldMkLst>
        <pc:spChg chg="mod">
          <ac:chgData name="Witkoś Alicja" userId="S::witkos.alicja.julia@zsp11krakow.onmicrosoft.com::24b1c8ca-1c8b-44a7-87c4-bb01cade7984" providerId="AD" clId="Web-{70DF0515-50E0-4413-960F-91222169DA2F}" dt="2023-04-04T14:14:40.739" v="3" actId="20577"/>
          <ac:spMkLst>
            <pc:docMk/>
            <pc:sldMk cId="1869891905" sldId="261"/>
            <ac:spMk id="2" creationId="{9C2EAD65-7DF9-592E-68D5-5514C086A2AB}"/>
          </ac:spMkLst>
        </pc:spChg>
      </pc:sldChg>
      <pc:sldChg chg="modSp">
        <pc:chgData name="Witkoś Alicja" userId="S::witkos.alicja.julia@zsp11krakow.onmicrosoft.com::24b1c8ca-1c8b-44a7-87c4-bb01cade7984" providerId="AD" clId="Web-{70DF0515-50E0-4413-960F-91222169DA2F}" dt="2023-04-04T14:18:03.608" v="15" actId="20577"/>
        <pc:sldMkLst>
          <pc:docMk/>
          <pc:sldMk cId="145042355" sldId="268"/>
        </pc:sldMkLst>
        <pc:spChg chg="mod">
          <ac:chgData name="Witkoś Alicja" userId="S::witkos.alicja.julia@zsp11krakow.onmicrosoft.com::24b1c8ca-1c8b-44a7-87c4-bb01cade7984" providerId="AD" clId="Web-{70DF0515-50E0-4413-960F-91222169DA2F}" dt="2023-04-04T14:18:03.608" v="15" actId="20577"/>
          <ac:spMkLst>
            <pc:docMk/>
            <pc:sldMk cId="145042355" sldId="268"/>
            <ac:spMk id="2" creationId="{08830501-35E5-D6B9-3726-13CA5A3BA03D}"/>
          </ac:spMkLst>
        </pc:spChg>
      </pc:sldChg>
      <pc:sldChg chg="modSp">
        <pc:chgData name="Witkoś Alicja" userId="S::witkos.alicja.julia@zsp11krakow.onmicrosoft.com::24b1c8ca-1c8b-44a7-87c4-bb01cade7984" providerId="AD" clId="Web-{70DF0515-50E0-4413-960F-91222169DA2F}" dt="2023-04-04T14:18:19.406" v="16" actId="20577"/>
        <pc:sldMkLst>
          <pc:docMk/>
          <pc:sldMk cId="4282816460" sldId="269"/>
        </pc:sldMkLst>
        <pc:spChg chg="mod">
          <ac:chgData name="Witkoś Alicja" userId="S::witkos.alicja.julia@zsp11krakow.onmicrosoft.com::24b1c8ca-1c8b-44a7-87c4-bb01cade7984" providerId="AD" clId="Web-{70DF0515-50E0-4413-960F-91222169DA2F}" dt="2023-04-04T14:18:19.406" v="16" actId="20577"/>
          <ac:spMkLst>
            <pc:docMk/>
            <pc:sldMk cId="4282816460" sldId="269"/>
            <ac:spMk id="5" creationId="{7A967318-FB39-3F6D-DA84-7BDED7833463}"/>
          </ac:spMkLst>
        </pc:spChg>
      </pc:sldChg>
    </pc:docChg>
  </pc:docChgLst>
  <pc:docChgLst>
    <pc:chgData clId="Web-{70DF0515-50E0-4413-960F-91222169DA2F}"/>
    <pc:docChg chg="modSld">
      <pc:chgData name="" userId="" providerId="" clId="Web-{70DF0515-50E0-4413-960F-91222169DA2F}" dt="2023-04-04T14:13:25.564" v="1" actId="20577"/>
      <pc:docMkLst>
        <pc:docMk/>
      </pc:docMkLst>
      <pc:sldChg chg="modSp">
        <pc:chgData name="" userId="" providerId="" clId="Web-{70DF0515-50E0-4413-960F-91222169DA2F}" dt="2023-04-04T14:13:25.564" v="1" actId="20577"/>
        <pc:sldMkLst>
          <pc:docMk/>
          <pc:sldMk cId="620965467" sldId="257"/>
        </pc:sldMkLst>
        <pc:spChg chg="mod">
          <ac:chgData name="" userId="" providerId="" clId="Web-{70DF0515-50E0-4413-960F-91222169DA2F}" dt="2023-04-04T14:13:25.564" v="1" actId="20577"/>
          <ac:spMkLst>
            <pc:docMk/>
            <pc:sldMk cId="620965467" sldId="257"/>
            <ac:spMk id="5" creationId="{A44E8D97-938F-B408-D2C2-D1BB5A46EF8B}"/>
          </ac:spMkLst>
        </pc:spChg>
      </pc:sldChg>
    </pc:docChg>
  </pc:docChgLst>
  <pc:docChgLst>
    <pc:chgData name="Iniewicz Emilia" userId="S::iniewicz.emilia@zsp11krakow.onmicrosoft.com::31002f8c-f5cc-4dba-9ef8-1dc43ab15762" providerId="AD" clId="Web-{6B9051DD-75EF-2C86-8C45-04ECECBDED5A}"/>
    <pc:docChg chg="modSld">
      <pc:chgData name="Iniewicz Emilia" userId="S::iniewicz.emilia@zsp11krakow.onmicrosoft.com::31002f8c-f5cc-4dba-9ef8-1dc43ab15762" providerId="AD" clId="Web-{6B9051DD-75EF-2C86-8C45-04ECECBDED5A}" dt="2023-03-08T16:26:39.166" v="706" actId="20577"/>
      <pc:docMkLst>
        <pc:docMk/>
      </pc:docMkLst>
      <pc:sldChg chg="addSp delSp">
        <pc:chgData name="Iniewicz Emilia" userId="S::iniewicz.emilia@zsp11krakow.onmicrosoft.com::31002f8c-f5cc-4dba-9ef8-1dc43ab15762" providerId="AD" clId="Web-{6B9051DD-75EF-2C86-8C45-04ECECBDED5A}" dt="2023-03-08T16:13:06.207" v="574"/>
        <pc:sldMkLst>
          <pc:docMk/>
          <pc:sldMk cId="620965467" sldId="257"/>
        </pc:sldMkLst>
        <pc:inkChg chg="add del">
          <ac:chgData name="Iniewicz Emilia" userId="S::iniewicz.emilia@zsp11krakow.onmicrosoft.com::31002f8c-f5cc-4dba-9ef8-1dc43ab15762" providerId="AD" clId="Web-{6B9051DD-75EF-2C86-8C45-04ECECBDED5A}" dt="2023-03-08T16:13:00.488" v="572"/>
          <ac:inkMkLst>
            <pc:docMk/>
            <pc:sldMk cId="620965467" sldId="257"/>
            <ac:inkMk id="8" creationId="{6D122AB7-8FA6-AD4C-7A13-7AA2E5449F1C}"/>
          </ac:inkMkLst>
        </pc:inkChg>
        <pc:inkChg chg="add del">
          <ac:chgData name="Iniewicz Emilia" userId="S::iniewicz.emilia@zsp11krakow.onmicrosoft.com::31002f8c-f5cc-4dba-9ef8-1dc43ab15762" providerId="AD" clId="Web-{6B9051DD-75EF-2C86-8C45-04ECECBDED5A}" dt="2023-03-08T16:12:58.942" v="571"/>
          <ac:inkMkLst>
            <pc:docMk/>
            <pc:sldMk cId="620965467" sldId="257"/>
            <ac:inkMk id="9" creationId="{5189F6CF-B986-60AB-4735-6A75110C9F96}"/>
          </ac:inkMkLst>
        </pc:inkChg>
        <pc:inkChg chg="add del">
          <ac:chgData name="Iniewicz Emilia" userId="S::iniewicz.emilia@zsp11krakow.onmicrosoft.com::31002f8c-f5cc-4dba-9ef8-1dc43ab15762" providerId="AD" clId="Web-{6B9051DD-75EF-2C86-8C45-04ECECBDED5A}" dt="2023-03-08T16:13:06.207" v="574"/>
          <ac:inkMkLst>
            <pc:docMk/>
            <pc:sldMk cId="620965467" sldId="257"/>
            <ac:inkMk id="10" creationId="{B9AA6678-C79B-5809-88C4-758F47DFB598}"/>
          </ac:inkMkLst>
        </pc:inkChg>
      </pc:sldChg>
      <pc:sldChg chg="modSp">
        <pc:chgData name="Iniewicz Emilia" userId="S::iniewicz.emilia@zsp11krakow.onmicrosoft.com::31002f8c-f5cc-4dba-9ef8-1dc43ab15762" providerId="AD" clId="Web-{6B9051DD-75EF-2C86-8C45-04ECECBDED5A}" dt="2023-03-08T16:09:52.046" v="546" actId="1076"/>
        <pc:sldMkLst>
          <pc:docMk/>
          <pc:sldMk cId="2752870381" sldId="260"/>
        </pc:sldMkLst>
        <pc:spChg chg="mod">
          <ac:chgData name="Iniewicz Emilia" userId="S::iniewicz.emilia@zsp11krakow.onmicrosoft.com::31002f8c-f5cc-4dba-9ef8-1dc43ab15762" providerId="AD" clId="Web-{6B9051DD-75EF-2C86-8C45-04ECECBDED5A}" dt="2023-03-08T16:09:52.046" v="546" actId="1076"/>
          <ac:spMkLst>
            <pc:docMk/>
            <pc:sldMk cId="2752870381" sldId="260"/>
            <ac:spMk id="2" creationId="{13DD701E-9F9D-7E51-C70A-1B06359F8D90}"/>
          </ac:spMkLst>
        </pc:spChg>
        <pc:picChg chg="mod">
          <ac:chgData name="Iniewicz Emilia" userId="S::iniewicz.emilia@zsp11krakow.onmicrosoft.com::31002f8c-f5cc-4dba-9ef8-1dc43ab15762" providerId="AD" clId="Web-{6B9051DD-75EF-2C86-8C45-04ECECBDED5A}" dt="2023-03-08T16:09:43.124" v="544" actId="1076"/>
          <ac:picMkLst>
            <pc:docMk/>
            <pc:sldMk cId="2752870381" sldId="260"/>
            <ac:picMk id="3" creationId="{DCD6326D-5E01-A335-3893-940113C41EE7}"/>
          </ac:picMkLst>
        </pc:picChg>
        <pc:picChg chg="mod">
          <ac:chgData name="Iniewicz Emilia" userId="S::iniewicz.emilia@zsp11krakow.onmicrosoft.com::31002f8c-f5cc-4dba-9ef8-1dc43ab15762" providerId="AD" clId="Web-{6B9051DD-75EF-2C86-8C45-04ECECBDED5A}" dt="2023-03-08T16:09:45.812" v="545" actId="1076"/>
          <ac:picMkLst>
            <pc:docMk/>
            <pc:sldMk cId="2752870381" sldId="260"/>
            <ac:picMk id="4" creationId="{B62F886B-0E90-CE0D-3A7B-ACE907F84CDA}"/>
          </ac:picMkLst>
        </pc:picChg>
      </pc:sldChg>
      <pc:sldChg chg="modSp">
        <pc:chgData name="Iniewicz Emilia" userId="S::iniewicz.emilia@zsp11krakow.onmicrosoft.com::31002f8c-f5cc-4dba-9ef8-1dc43ab15762" providerId="AD" clId="Web-{6B9051DD-75EF-2C86-8C45-04ECECBDED5A}" dt="2023-03-08T16:26:39.166" v="706" actId="20577"/>
        <pc:sldMkLst>
          <pc:docMk/>
          <pc:sldMk cId="2467650120" sldId="262"/>
        </pc:sldMkLst>
        <pc:spChg chg="mod">
          <ac:chgData name="Iniewicz Emilia" userId="S::iniewicz.emilia@zsp11krakow.onmicrosoft.com::31002f8c-f5cc-4dba-9ef8-1dc43ab15762" providerId="AD" clId="Web-{6B9051DD-75EF-2C86-8C45-04ECECBDED5A}" dt="2023-03-08T16:26:39.166" v="706" actId="20577"/>
          <ac:spMkLst>
            <pc:docMk/>
            <pc:sldMk cId="2467650120" sldId="262"/>
            <ac:spMk id="2" creationId="{6D052B24-B9C5-A0FE-4F80-868B20E0392E}"/>
          </ac:spMkLst>
        </pc:spChg>
        <pc:picChg chg="mod">
          <ac:chgData name="Iniewicz Emilia" userId="S::iniewicz.emilia@zsp11krakow.onmicrosoft.com::31002f8c-f5cc-4dba-9ef8-1dc43ab15762" providerId="AD" clId="Web-{6B9051DD-75EF-2C86-8C45-04ECECBDED5A}" dt="2023-03-08T16:11:48.846" v="565" actId="1076"/>
          <ac:picMkLst>
            <pc:docMk/>
            <pc:sldMk cId="2467650120" sldId="262"/>
            <ac:picMk id="4" creationId="{318A1834-68DC-1C1A-7FD1-13491197CDC4}"/>
          </ac:picMkLst>
        </pc:picChg>
        <pc:picChg chg="mod">
          <ac:chgData name="Iniewicz Emilia" userId="S::iniewicz.emilia@zsp11krakow.onmicrosoft.com::31002f8c-f5cc-4dba-9ef8-1dc43ab15762" providerId="AD" clId="Web-{6B9051DD-75EF-2C86-8C45-04ECECBDED5A}" dt="2023-03-08T16:11:45.002" v="564" actId="1076"/>
          <ac:picMkLst>
            <pc:docMk/>
            <pc:sldMk cId="2467650120" sldId="262"/>
            <ac:picMk id="5" creationId="{8AC2A582-1667-8BC5-E659-98493DB7F5D0}"/>
          </ac:picMkLst>
        </pc:picChg>
      </pc:sldChg>
      <pc:sldChg chg="modSp">
        <pc:chgData name="Iniewicz Emilia" userId="S::iniewicz.emilia@zsp11krakow.onmicrosoft.com::31002f8c-f5cc-4dba-9ef8-1dc43ab15762" providerId="AD" clId="Web-{6B9051DD-75EF-2C86-8C45-04ECECBDED5A}" dt="2023-03-08T16:10:16.609" v="549" actId="1076"/>
        <pc:sldMkLst>
          <pc:docMk/>
          <pc:sldMk cId="1228267972" sldId="263"/>
        </pc:sldMkLst>
        <pc:spChg chg="mod">
          <ac:chgData name="Iniewicz Emilia" userId="S::iniewicz.emilia@zsp11krakow.onmicrosoft.com::31002f8c-f5cc-4dba-9ef8-1dc43ab15762" providerId="AD" clId="Web-{6B9051DD-75EF-2C86-8C45-04ECECBDED5A}" dt="2023-03-08T16:10:16.609" v="549" actId="1076"/>
          <ac:spMkLst>
            <pc:docMk/>
            <pc:sldMk cId="1228267972" sldId="263"/>
            <ac:spMk id="2" creationId="{40F22942-E467-87BC-5975-4F4321D25F90}"/>
          </ac:spMkLst>
        </pc:spChg>
        <pc:picChg chg="mod">
          <ac:chgData name="Iniewicz Emilia" userId="S::iniewicz.emilia@zsp11krakow.onmicrosoft.com::31002f8c-f5cc-4dba-9ef8-1dc43ab15762" providerId="AD" clId="Web-{6B9051DD-75EF-2C86-8C45-04ECECBDED5A}" dt="2023-03-08T16:10:10.625" v="548" actId="1076"/>
          <ac:picMkLst>
            <pc:docMk/>
            <pc:sldMk cId="1228267972" sldId="263"/>
            <ac:picMk id="3" creationId="{6A4209DE-6E30-0C76-09FC-8CEA35328B65}"/>
          </ac:picMkLst>
        </pc:picChg>
      </pc:sldChg>
      <pc:sldChg chg="modSp">
        <pc:chgData name="Iniewicz Emilia" userId="S::iniewicz.emilia@zsp11krakow.onmicrosoft.com::31002f8c-f5cc-4dba-9ef8-1dc43ab15762" providerId="AD" clId="Web-{6B9051DD-75EF-2C86-8C45-04ECECBDED5A}" dt="2023-03-08T16:11:01.282" v="556" actId="1076"/>
        <pc:sldMkLst>
          <pc:docMk/>
          <pc:sldMk cId="2496636879" sldId="264"/>
        </pc:sldMkLst>
        <pc:spChg chg="mod">
          <ac:chgData name="Iniewicz Emilia" userId="S::iniewicz.emilia@zsp11krakow.onmicrosoft.com::31002f8c-f5cc-4dba-9ef8-1dc43ab15762" providerId="AD" clId="Web-{6B9051DD-75EF-2C86-8C45-04ECECBDED5A}" dt="2023-03-08T16:11:01.282" v="556" actId="1076"/>
          <ac:spMkLst>
            <pc:docMk/>
            <pc:sldMk cId="2496636879" sldId="264"/>
            <ac:spMk id="2" creationId="{FD503974-E943-B4E7-CBDF-4ED3022A6502}"/>
          </ac:spMkLst>
        </pc:spChg>
        <pc:picChg chg="mod">
          <ac:chgData name="Iniewicz Emilia" userId="S::iniewicz.emilia@zsp11krakow.onmicrosoft.com::31002f8c-f5cc-4dba-9ef8-1dc43ab15762" providerId="AD" clId="Web-{6B9051DD-75EF-2C86-8C45-04ECECBDED5A}" dt="2023-03-08T16:10:53.595" v="555" actId="1076"/>
          <ac:picMkLst>
            <pc:docMk/>
            <pc:sldMk cId="2496636879" sldId="264"/>
            <ac:picMk id="3" creationId="{C2E70052-086F-D5F3-B4DB-E842BD850636}"/>
          </ac:picMkLst>
        </pc:picChg>
        <pc:picChg chg="mod">
          <ac:chgData name="Iniewicz Emilia" userId="S::iniewicz.emilia@zsp11krakow.onmicrosoft.com::31002f8c-f5cc-4dba-9ef8-1dc43ab15762" providerId="AD" clId="Web-{6B9051DD-75EF-2C86-8C45-04ECECBDED5A}" dt="2023-03-08T16:10:50.423" v="554" actId="1076"/>
          <ac:picMkLst>
            <pc:docMk/>
            <pc:sldMk cId="2496636879" sldId="264"/>
            <ac:picMk id="4" creationId="{1D60A4E0-39E3-94B3-C865-717A9A4775A6}"/>
          </ac:picMkLst>
        </pc:picChg>
      </pc:sldChg>
      <pc:sldChg chg="modSp">
        <pc:chgData name="Iniewicz Emilia" userId="S::iniewicz.emilia@zsp11krakow.onmicrosoft.com::31002f8c-f5cc-4dba-9ef8-1dc43ab15762" providerId="AD" clId="Web-{6B9051DD-75EF-2C86-8C45-04ECECBDED5A}" dt="2023-03-08T16:12:36.332" v="568" actId="1076"/>
        <pc:sldMkLst>
          <pc:docMk/>
          <pc:sldMk cId="1096413532" sldId="265"/>
        </pc:sldMkLst>
        <pc:spChg chg="mod">
          <ac:chgData name="Iniewicz Emilia" userId="S::iniewicz.emilia@zsp11krakow.onmicrosoft.com::31002f8c-f5cc-4dba-9ef8-1dc43ab15762" providerId="AD" clId="Web-{6B9051DD-75EF-2C86-8C45-04ECECBDED5A}" dt="2023-03-08T16:12:32.581" v="567" actId="1076"/>
          <ac:spMkLst>
            <pc:docMk/>
            <pc:sldMk cId="1096413532" sldId="265"/>
            <ac:spMk id="4" creationId="{3BEDDCA0-3CDB-75A5-B529-630AEF1A61B0}"/>
          </ac:spMkLst>
        </pc:spChg>
        <pc:picChg chg="mod">
          <ac:chgData name="Iniewicz Emilia" userId="S::iniewicz.emilia@zsp11krakow.onmicrosoft.com::31002f8c-f5cc-4dba-9ef8-1dc43ab15762" providerId="AD" clId="Web-{6B9051DD-75EF-2C86-8C45-04ECECBDED5A}" dt="2023-03-08T16:12:36.332" v="568" actId="1076"/>
          <ac:picMkLst>
            <pc:docMk/>
            <pc:sldMk cId="1096413532" sldId="265"/>
            <ac:picMk id="3" creationId="{57CDF17C-5027-847D-9A62-C44E0935031C}"/>
          </ac:picMkLst>
        </pc:picChg>
      </pc:sldChg>
      <pc:sldChg chg="modSp">
        <pc:chgData name="Iniewicz Emilia" userId="S::iniewicz.emilia@zsp11krakow.onmicrosoft.com::31002f8c-f5cc-4dba-9ef8-1dc43ab15762" providerId="AD" clId="Web-{6B9051DD-75EF-2C86-8C45-04ECECBDED5A}" dt="2023-03-08T16:11:21.236" v="563" actId="1076"/>
        <pc:sldMkLst>
          <pc:docMk/>
          <pc:sldMk cId="2613291114" sldId="266"/>
        </pc:sldMkLst>
        <pc:spChg chg="mod">
          <ac:chgData name="Iniewicz Emilia" userId="S::iniewicz.emilia@zsp11krakow.onmicrosoft.com::31002f8c-f5cc-4dba-9ef8-1dc43ab15762" providerId="AD" clId="Web-{6B9051DD-75EF-2C86-8C45-04ECECBDED5A}" dt="2023-03-08T16:11:11.626" v="558" actId="1076"/>
          <ac:spMkLst>
            <pc:docMk/>
            <pc:sldMk cId="2613291114" sldId="266"/>
            <ac:spMk id="2" creationId="{3BC98214-860D-5EFE-DD50-28A58A446977}"/>
          </ac:spMkLst>
        </pc:spChg>
        <pc:picChg chg="mod">
          <ac:chgData name="Iniewicz Emilia" userId="S::iniewicz.emilia@zsp11krakow.onmicrosoft.com::31002f8c-f5cc-4dba-9ef8-1dc43ab15762" providerId="AD" clId="Web-{6B9051DD-75EF-2C86-8C45-04ECECBDED5A}" dt="2023-03-08T16:11:19.970" v="562" actId="1076"/>
          <ac:picMkLst>
            <pc:docMk/>
            <pc:sldMk cId="2613291114" sldId="266"/>
            <ac:picMk id="3" creationId="{39103969-801C-E264-3A84-805902553041}"/>
          </ac:picMkLst>
        </pc:picChg>
        <pc:picChg chg="mod">
          <ac:chgData name="Iniewicz Emilia" userId="S::iniewicz.emilia@zsp11krakow.onmicrosoft.com::31002f8c-f5cc-4dba-9ef8-1dc43ab15762" providerId="AD" clId="Web-{6B9051DD-75EF-2C86-8C45-04ECECBDED5A}" dt="2023-03-08T16:11:21.236" v="563" actId="1076"/>
          <ac:picMkLst>
            <pc:docMk/>
            <pc:sldMk cId="2613291114" sldId="266"/>
            <ac:picMk id="4" creationId="{4515C300-F963-F257-E3CF-4B827B9BF81D}"/>
          </ac:picMkLst>
        </pc:picChg>
      </pc:sldChg>
      <pc:sldChg chg="addSp delSp modSp">
        <pc:chgData name="Iniewicz Emilia" userId="S::iniewicz.emilia@zsp11krakow.onmicrosoft.com::31002f8c-f5cc-4dba-9ef8-1dc43ab15762" providerId="AD" clId="Web-{6B9051DD-75EF-2C86-8C45-04ECECBDED5A}" dt="2023-03-08T16:05:21.586" v="519" actId="1076"/>
        <pc:sldMkLst>
          <pc:docMk/>
          <pc:sldMk cId="2786512579" sldId="267"/>
        </pc:sldMkLst>
        <pc:spChg chg="add mod">
          <ac:chgData name="Iniewicz Emilia" userId="S::iniewicz.emilia@zsp11krakow.onmicrosoft.com::31002f8c-f5cc-4dba-9ef8-1dc43ab15762" providerId="AD" clId="Web-{6B9051DD-75EF-2C86-8C45-04ECECBDED5A}" dt="2023-03-08T16:05:21.586" v="519" actId="1076"/>
          <ac:spMkLst>
            <pc:docMk/>
            <pc:sldMk cId="2786512579" sldId="267"/>
            <ac:spMk id="3" creationId="{8B79ED4D-39F5-93B3-556E-83F07AAA54E8}"/>
          </ac:spMkLst>
        </pc:spChg>
        <pc:picChg chg="add mod">
          <ac:chgData name="Iniewicz Emilia" userId="S::iniewicz.emilia@zsp11krakow.onmicrosoft.com::31002f8c-f5cc-4dba-9ef8-1dc43ab15762" providerId="AD" clId="Web-{6B9051DD-75EF-2C86-8C45-04ECECBDED5A}" dt="2023-03-08T16:04:14.944" v="512" actId="1076"/>
          <ac:picMkLst>
            <pc:docMk/>
            <pc:sldMk cId="2786512579" sldId="267"/>
            <ac:picMk id="2" creationId="{9EEEFF5D-3817-42F1-C0BE-A846607CCBFE}"/>
          </ac:picMkLst>
        </pc:picChg>
        <pc:picChg chg="add del mod">
          <ac:chgData name="Iniewicz Emilia" userId="S::iniewicz.emilia@zsp11krakow.onmicrosoft.com::31002f8c-f5cc-4dba-9ef8-1dc43ab15762" providerId="AD" clId="Web-{6B9051DD-75EF-2C86-8C45-04ECECBDED5A}" dt="2023-03-08T16:04:47.960" v="515"/>
          <ac:picMkLst>
            <pc:docMk/>
            <pc:sldMk cId="2786512579" sldId="267"/>
            <ac:picMk id="4" creationId="{7CE91DD7-11B7-839B-D038-1E97C81154B3}"/>
          </ac:picMkLst>
        </pc:picChg>
      </pc:sldChg>
      <pc:sldChg chg="addSp modSp">
        <pc:chgData name="Iniewicz Emilia" userId="S::iniewicz.emilia@zsp11krakow.onmicrosoft.com::31002f8c-f5cc-4dba-9ef8-1dc43ab15762" providerId="AD" clId="Web-{6B9051DD-75EF-2C86-8C45-04ECECBDED5A}" dt="2023-03-08T16:09:09.623" v="538" actId="1076"/>
        <pc:sldMkLst>
          <pc:docMk/>
          <pc:sldMk cId="145042355" sldId="268"/>
        </pc:sldMkLst>
        <pc:spChg chg="mod">
          <ac:chgData name="Iniewicz Emilia" userId="S::iniewicz.emilia@zsp11krakow.onmicrosoft.com::31002f8c-f5cc-4dba-9ef8-1dc43ab15762" providerId="AD" clId="Web-{6B9051DD-75EF-2C86-8C45-04ECECBDED5A}" dt="2023-03-08T16:09:09.623" v="538" actId="1076"/>
          <ac:spMkLst>
            <pc:docMk/>
            <pc:sldMk cId="145042355" sldId="268"/>
            <ac:spMk id="2" creationId="{08830501-35E5-D6B9-3726-13CA5A3BA03D}"/>
          </ac:spMkLst>
        </pc:spChg>
        <pc:picChg chg="add mod">
          <ac:chgData name="Iniewicz Emilia" userId="S::iniewicz.emilia@zsp11krakow.onmicrosoft.com::31002f8c-f5cc-4dba-9ef8-1dc43ab15762" providerId="AD" clId="Web-{6B9051DD-75EF-2C86-8C45-04ECECBDED5A}" dt="2023-03-08T16:09:04.404" v="537" actId="1076"/>
          <ac:picMkLst>
            <pc:docMk/>
            <pc:sldMk cId="145042355" sldId="268"/>
            <ac:picMk id="3" creationId="{EE290E9C-21AD-C0EE-9FCF-19A677129A63}"/>
          </ac:picMkLst>
        </pc:picChg>
      </pc:sldChg>
      <pc:sldChg chg="addSp delSp modSp">
        <pc:chgData name="Iniewicz Emilia" userId="S::iniewicz.emilia@zsp11krakow.onmicrosoft.com::31002f8c-f5cc-4dba-9ef8-1dc43ab15762" providerId="AD" clId="Web-{6B9051DD-75EF-2C86-8C45-04ECECBDED5A}" dt="2023-03-08T16:25:15.711" v="673" actId="1076"/>
        <pc:sldMkLst>
          <pc:docMk/>
          <pc:sldMk cId="4282816460" sldId="269"/>
        </pc:sldMkLst>
        <pc:spChg chg="mod">
          <ac:chgData name="Iniewicz Emilia" userId="S::iniewicz.emilia@zsp11krakow.onmicrosoft.com::31002f8c-f5cc-4dba-9ef8-1dc43ab15762" providerId="AD" clId="Web-{6B9051DD-75EF-2C86-8C45-04ECECBDED5A}" dt="2023-03-08T15:57:04.636" v="507" actId="20577"/>
          <ac:spMkLst>
            <pc:docMk/>
            <pc:sldMk cId="4282816460" sldId="269"/>
            <ac:spMk id="5" creationId="{7A967318-FB39-3F6D-DA84-7BDED7833463}"/>
          </ac:spMkLst>
        </pc:spChg>
        <pc:spChg chg="add mod">
          <ac:chgData name="Iniewicz Emilia" userId="S::iniewicz.emilia@zsp11krakow.onmicrosoft.com::31002f8c-f5cc-4dba-9ef8-1dc43ab15762" providerId="AD" clId="Web-{6B9051DD-75EF-2C86-8C45-04ECECBDED5A}" dt="2023-03-08T16:16:44.354" v="612" actId="1076"/>
          <ac:spMkLst>
            <pc:docMk/>
            <pc:sldMk cId="4282816460" sldId="269"/>
            <ac:spMk id="11" creationId="{C5FA3FF1-F101-9442-98B2-189E0CA17716}"/>
          </ac:spMkLst>
        </pc:spChg>
        <pc:spChg chg="add mod">
          <ac:chgData name="Iniewicz Emilia" userId="S::iniewicz.emilia@zsp11krakow.onmicrosoft.com::31002f8c-f5cc-4dba-9ef8-1dc43ab15762" providerId="AD" clId="Web-{6B9051DD-75EF-2C86-8C45-04ECECBDED5A}" dt="2023-03-08T16:16:48.666" v="613" actId="1076"/>
          <ac:spMkLst>
            <pc:docMk/>
            <pc:sldMk cId="4282816460" sldId="269"/>
            <ac:spMk id="16" creationId="{6508A691-22C9-6981-993D-F064B1B3AEB4}"/>
          </ac:spMkLst>
        </pc:spChg>
        <pc:spChg chg="add mod">
          <ac:chgData name="Iniewicz Emilia" userId="S::iniewicz.emilia@zsp11krakow.onmicrosoft.com::31002f8c-f5cc-4dba-9ef8-1dc43ab15762" providerId="AD" clId="Web-{6B9051DD-75EF-2C86-8C45-04ECECBDED5A}" dt="2023-03-08T16:21:26.720" v="646" actId="1076"/>
          <ac:spMkLst>
            <pc:docMk/>
            <pc:sldMk cId="4282816460" sldId="269"/>
            <ac:spMk id="17" creationId="{8AA9BF85-D28C-6CDB-416E-EF5719B43867}"/>
          </ac:spMkLst>
        </pc:spChg>
        <pc:spChg chg="add mod">
          <ac:chgData name="Iniewicz Emilia" userId="S::iniewicz.emilia@zsp11krakow.onmicrosoft.com::31002f8c-f5cc-4dba-9ef8-1dc43ab15762" providerId="AD" clId="Web-{6B9051DD-75EF-2C86-8C45-04ECECBDED5A}" dt="2023-03-08T16:21:30.111" v="647" actId="1076"/>
          <ac:spMkLst>
            <pc:docMk/>
            <pc:sldMk cId="4282816460" sldId="269"/>
            <ac:spMk id="18" creationId="{041C1D17-3AEE-8A12-4D94-1A52DD6A7F8A}"/>
          </ac:spMkLst>
        </pc:spChg>
        <pc:spChg chg="add mod">
          <ac:chgData name="Iniewicz Emilia" userId="S::iniewicz.emilia@zsp11krakow.onmicrosoft.com::31002f8c-f5cc-4dba-9ef8-1dc43ab15762" providerId="AD" clId="Web-{6B9051DD-75EF-2C86-8C45-04ECECBDED5A}" dt="2023-03-08T16:23:18.254" v="666" actId="1076"/>
          <ac:spMkLst>
            <pc:docMk/>
            <pc:sldMk cId="4282816460" sldId="269"/>
            <ac:spMk id="19" creationId="{3F4823D0-FDA7-AF8E-D38A-150E28178C75}"/>
          </ac:spMkLst>
        </pc:spChg>
        <pc:spChg chg="add mod">
          <ac:chgData name="Iniewicz Emilia" userId="S::iniewicz.emilia@zsp11krakow.onmicrosoft.com::31002f8c-f5cc-4dba-9ef8-1dc43ab15762" providerId="AD" clId="Web-{6B9051DD-75EF-2C86-8C45-04ECECBDED5A}" dt="2023-03-08T16:23:23.333" v="667" actId="1076"/>
          <ac:spMkLst>
            <pc:docMk/>
            <pc:sldMk cId="4282816460" sldId="269"/>
            <ac:spMk id="20" creationId="{DC6324F4-0ACD-40E6-136D-23FEE891844B}"/>
          </ac:spMkLst>
        </pc:spChg>
        <pc:picChg chg="add mod">
          <ac:chgData name="Iniewicz Emilia" userId="S::iniewicz.emilia@zsp11krakow.onmicrosoft.com::31002f8c-f5cc-4dba-9ef8-1dc43ab15762" providerId="AD" clId="Web-{6B9051DD-75EF-2C86-8C45-04ECECBDED5A}" dt="2023-03-08T15:32:15.894" v="15" actId="1076"/>
          <ac:picMkLst>
            <pc:docMk/>
            <pc:sldMk cId="4282816460" sldId="269"/>
            <ac:picMk id="2" creationId="{2A74D162-1309-AD0A-5F33-DE8AC531AC25}"/>
          </ac:picMkLst>
        </pc:picChg>
        <pc:picChg chg="add mod">
          <ac:chgData name="Iniewicz Emilia" userId="S::iniewicz.emilia@zsp11krakow.onmicrosoft.com::31002f8c-f5cc-4dba-9ef8-1dc43ab15762" providerId="AD" clId="Web-{6B9051DD-75EF-2C86-8C45-04ECECBDED5A}" dt="2023-03-08T15:32:20.988" v="17" actId="1076"/>
          <ac:picMkLst>
            <pc:docMk/>
            <pc:sldMk cId="4282816460" sldId="269"/>
            <ac:picMk id="3" creationId="{1C6FA700-4EBF-00BD-9FBF-053BEE2CB36B}"/>
          </ac:picMkLst>
        </pc:picChg>
        <pc:picChg chg="add mod">
          <ac:chgData name="Iniewicz Emilia" userId="S::iniewicz.emilia@zsp11krakow.onmicrosoft.com::31002f8c-f5cc-4dba-9ef8-1dc43ab15762" providerId="AD" clId="Web-{6B9051DD-75EF-2C86-8C45-04ECECBDED5A}" dt="2023-03-08T15:32:18.300" v="16" actId="1076"/>
          <ac:picMkLst>
            <pc:docMk/>
            <pc:sldMk cId="4282816460" sldId="269"/>
            <ac:picMk id="4" creationId="{3B574A2D-0BD3-ED30-57F6-C3CC62B28F65}"/>
          </ac:picMkLst>
        </pc:picChg>
        <pc:picChg chg="add mod">
          <ac:chgData name="Iniewicz Emilia" userId="S::iniewicz.emilia@zsp11krakow.onmicrosoft.com::31002f8c-f5cc-4dba-9ef8-1dc43ab15762" providerId="AD" clId="Web-{6B9051DD-75EF-2C86-8C45-04ECECBDED5A}" dt="2023-03-08T16:23:35.208" v="669" actId="1076"/>
          <ac:picMkLst>
            <pc:docMk/>
            <pc:sldMk cId="4282816460" sldId="269"/>
            <ac:picMk id="6" creationId="{68E11587-C4DF-E70B-80DC-6934289B7CFE}"/>
          </ac:picMkLst>
        </pc:picChg>
        <pc:picChg chg="add mod">
          <ac:chgData name="Iniewicz Emilia" userId="S::iniewicz.emilia@zsp11krakow.onmicrosoft.com::31002f8c-f5cc-4dba-9ef8-1dc43ab15762" providerId="AD" clId="Web-{6B9051DD-75EF-2C86-8C45-04ECECBDED5A}" dt="2023-03-08T16:25:15.711" v="673" actId="1076"/>
          <ac:picMkLst>
            <pc:docMk/>
            <pc:sldMk cId="4282816460" sldId="269"/>
            <ac:picMk id="7" creationId="{A10E4C07-5883-99FA-7EE4-C851DD7A64B4}"/>
          </ac:picMkLst>
        </pc:picChg>
        <pc:picChg chg="add del mod">
          <ac:chgData name="Iniewicz Emilia" userId="S::iniewicz.emilia@zsp11krakow.onmicrosoft.com::31002f8c-f5cc-4dba-9ef8-1dc43ab15762" providerId="AD" clId="Web-{6B9051DD-75EF-2C86-8C45-04ECECBDED5A}" dt="2023-03-08T16:21:51.502" v="650"/>
          <ac:picMkLst>
            <pc:docMk/>
            <pc:sldMk cId="4282816460" sldId="269"/>
            <ac:picMk id="15" creationId="{D439D7CC-1F15-F9D0-5A52-D51CA691FD85}"/>
          </ac:picMkLst>
        </pc:picChg>
        <pc:picChg chg="del mod">
          <ac:chgData name="Iniewicz Emilia" userId="S::iniewicz.emilia@zsp11krakow.onmicrosoft.com::31002f8c-f5cc-4dba-9ef8-1dc43ab15762" providerId="AD" clId="Web-{6B9051DD-75EF-2C86-8C45-04ECECBDED5A}" dt="2023-03-08T16:22:56.660" v="659"/>
          <ac:picMkLst>
            <pc:docMk/>
            <pc:sldMk cId="4282816460" sldId="269"/>
            <ac:picMk id="21" creationId="{6AEDBF0A-E31F-F419-5927-40FC3368A597}"/>
          </ac:picMkLst>
        </pc:picChg>
        <pc:inkChg chg="add del">
          <ac:chgData name="Iniewicz Emilia" userId="S::iniewicz.emilia@zsp11krakow.onmicrosoft.com::31002f8c-f5cc-4dba-9ef8-1dc43ab15762" providerId="AD" clId="Web-{6B9051DD-75EF-2C86-8C45-04ECECBDED5A}" dt="2023-03-08T16:13:25.692" v="584"/>
          <ac:inkMkLst>
            <pc:docMk/>
            <pc:sldMk cId="4282816460" sldId="269"/>
            <ac:inkMk id="6" creationId="{3170B8F1-14F2-F96A-C3E8-279FBE5327C4}"/>
          </ac:inkMkLst>
        </pc:inkChg>
        <pc:inkChg chg="add del">
          <ac:chgData name="Iniewicz Emilia" userId="S::iniewicz.emilia@zsp11krakow.onmicrosoft.com::31002f8c-f5cc-4dba-9ef8-1dc43ab15762" providerId="AD" clId="Web-{6B9051DD-75EF-2C86-8C45-04ECECBDED5A}" dt="2023-03-08T16:13:22.755" v="583"/>
          <ac:inkMkLst>
            <pc:docMk/>
            <pc:sldMk cId="4282816460" sldId="269"/>
            <ac:inkMk id="7" creationId="{F8774C6A-D980-B6BA-E072-54AB9D724F30}"/>
          </ac:inkMkLst>
        </pc:inkChg>
        <pc:inkChg chg="add del">
          <ac:chgData name="Iniewicz Emilia" userId="S::iniewicz.emilia@zsp11krakow.onmicrosoft.com::31002f8c-f5cc-4dba-9ef8-1dc43ab15762" providerId="AD" clId="Web-{6B9051DD-75EF-2C86-8C45-04ECECBDED5A}" dt="2023-03-08T16:13:21.661" v="582"/>
          <ac:inkMkLst>
            <pc:docMk/>
            <pc:sldMk cId="4282816460" sldId="269"/>
            <ac:inkMk id="8" creationId="{4C9753F2-52A6-DDED-7633-77210E223809}"/>
          </ac:inkMkLst>
        </pc:inkChg>
        <pc:inkChg chg="add del">
          <ac:chgData name="Iniewicz Emilia" userId="S::iniewicz.emilia@zsp11krakow.onmicrosoft.com::31002f8c-f5cc-4dba-9ef8-1dc43ab15762" providerId="AD" clId="Web-{6B9051DD-75EF-2C86-8C45-04ECECBDED5A}" dt="2023-03-08T16:13:21.661" v="581"/>
          <ac:inkMkLst>
            <pc:docMk/>
            <pc:sldMk cId="4282816460" sldId="269"/>
            <ac:inkMk id="9" creationId="{E1D8CEA7-4A1A-D962-285C-C2EC79F0E2AC}"/>
          </ac:inkMkLst>
        </pc:inkChg>
        <pc:inkChg chg="add del">
          <ac:chgData name="Iniewicz Emilia" userId="S::iniewicz.emilia@zsp11krakow.onmicrosoft.com::31002f8c-f5cc-4dba-9ef8-1dc43ab15762" providerId="AD" clId="Web-{6B9051DD-75EF-2C86-8C45-04ECECBDED5A}" dt="2023-03-08T16:13:20.630" v="580"/>
          <ac:inkMkLst>
            <pc:docMk/>
            <pc:sldMk cId="4282816460" sldId="269"/>
            <ac:inkMk id="10" creationId="{E46DC42E-E9E1-1EAE-9840-6763DA115AB6}"/>
          </ac:inkMkLst>
        </pc:inkChg>
        <pc:inkChg chg="add del">
          <ac:chgData name="Iniewicz Emilia" userId="S::iniewicz.emilia@zsp11krakow.onmicrosoft.com::31002f8c-f5cc-4dba-9ef8-1dc43ab15762" providerId="AD" clId="Web-{6B9051DD-75EF-2C86-8C45-04ECECBDED5A}" dt="2023-03-08T16:13:59.927" v="591"/>
          <ac:inkMkLst>
            <pc:docMk/>
            <pc:sldMk cId="4282816460" sldId="269"/>
            <ac:inkMk id="12" creationId="{02AC5895-163F-6351-F23A-236A43D50664}"/>
          </ac:inkMkLst>
        </pc:inkChg>
        <pc:inkChg chg="add del">
          <ac:chgData name="Iniewicz Emilia" userId="S::iniewicz.emilia@zsp11krakow.onmicrosoft.com::31002f8c-f5cc-4dba-9ef8-1dc43ab15762" providerId="AD" clId="Web-{6B9051DD-75EF-2C86-8C45-04ECECBDED5A}" dt="2023-03-08T16:13:59.927" v="590"/>
          <ac:inkMkLst>
            <pc:docMk/>
            <pc:sldMk cId="4282816460" sldId="269"/>
            <ac:inkMk id="13" creationId="{0FBA86B5-3B60-9FCE-C2A9-2EDB815A3D8A}"/>
          </ac:inkMkLst>
        </pc:inkChg>
        <pc:inkChg chg="add del">
          <ac:chgData name="Iniewicz Emilia" userId="S::iniewicz.emilia@zsp11krakow.onmicrosoft.com::31002f8c-f5cc-4dba-9ef8-1dc43ab15762" providerId="AD" clId="Web-{6B9051DD-75EF-2C86-8C45-04ECECBDED5A}" dt="2023-03-08T16:13:58.459" v="589"/>
          <ac:inkMkLst>
            <pc:docMk/>
            <pc:sldMk cId="4282816460" sldId="269"/>
            <ac:inkMk id="14" creationId="{82BE7B5A-3BBD-019B-61D3-04D6668C13AC}"/>
          </ac:inkMkLst>
        </pc:inkChg>
      </pc:sldChg>
      <pc:sldChg chg="addSp modSp">
        <pc:chgData name="Iniewicz Emilia" userId="S::iniewicz.emilia@zsp11krakow.onmicrosoft.com::31002f8c-f5cc-4dba-9ef8-1dc43ab15762" providerId="AD" clId="Web-{6B9051DD-75EF-2C86-8C45-04ECECBDED5A}" dt="2023-03-08T16:07:26.792" v="528" actId="1076"/>
        <pc:sldMkLst>
          <pc:docMk/>
          <pc:sldMk cId="602228051" sldId="270"/>
        </pc:sldMkLst>
        <pc:picChg chg="add mod">
          <ac:chgData name="Iniewicz Emilia" userId="S::iniewicz.emilia@zsp11krakow.onmicrosoft.com::31002f8c-f5cc-4dba-9ef8-1dc43ab15762" providerId="AD" clId="Web-{6B9051DD-75EF-2C86-8C45-04ECECBDED5A}" dt="2023-03-08T16:07:26.792" v="528" actId="1076"/>
          <ac:picMkLst>
            <pc:docMk/>
            <pc:sldMk cId="602228051" sldId="270"/>
            <ac:picMk id="3" creationId="{948DD7E4-2DD4-3679-EEE5-4FC5BBDCB8BB}"/>
          </ac:picMkLst>
        </pc:picChg>
      </pc:sldChg>
    </pc:docChg>
  </pc:docChgLst>
  <pc:docChgLst>
    <pc:chgData name="Witkoś Alicja" userId="S::witkos.alicja.julia@zsp11krakow.onmicrosoft.com::24b1c8ca-1c8b-44a7-87c4-bb01cade7984" providerId="AD" clId="Web-{84CCF9BE-2F0A-443A-70D4-3A43E0D4EF6D}"/>
    <pc:docChg chg="addSld delSld">
      <pc:chgData name="Witkoś Alicja" userId="S::witkos.alicja.julia@zsp11krakow.onmicrosoft.com::24b1c8ca-1c8b-44a7-87c4-bb01cade7984" providerId="AD" clId="Web-{84CCF9BE-2F0A-443A-70D4-3A43E0D4EF6D}" dt="2023-04-04T14:23:27.200" v="8"/>
      <pc:docMkLst>
        <pc:docMk/>
      </pc:docMkLst>
      <pc:sldChg chg="add del">
        <pc:chgData name="Witkoś Alicja" userId="S::witkos.alicja.julia@zsp11krakow.onmicrosoft.com::24b1c8ca-1c8b-44a7-87c4-bb01cade7984" providerId="AD" clId="Web-{84CCF9BE-2F0A-443A-70D4-3A43E0D4EF6D}" dt="2023-04-04T14:23:15.782" v="7"/>
        <pc:sldMkLst>
          <pc:docMk/>
          <pc:sldMk cId="2467650120" sldId="262"/>
        </pc:sldMkLst>
      </pc:sldChg>
      <pc:sldChg chg="new add del">
        <pc:chgData name="Witkoś Alicja" userId="S::witkos.alicja.julia@zsp11krakow.onmicrosoft.com::24b1c8ca-1c8b-44a7-87c4-bb01cade7984" providerId="AD" clId="Web-{84CCF9BE-2F0A-443A-70D4-3A43E0D4EF6D}" dt="2023-04-04T14:22:48.339" v="5"/>
        <pc:sldMkLst>
          <pc:docMk/>
          <pc:sldMk cId="2373830609" sldId="271"/>
        </pc:sldMkLst>
      </pc:sldChg>
      <pc:sldChg chg="add del">
        <pc:chgData name="Witkoś Alicja" userId="S::witkos.alicja.julia@zsp11krakow.onmicrosoft.com::24b1c8ca-1c8b-44a7-87c4-bb01cade7984" providerId="AD" clId="Web-{84CCF9BE-2F0A-443A-70D4-3A43E0D4EF6D}" dt="2023-04-04T14:23:27.200" v="8"/>
        <pc:sldMkLst>
          <pc:docMk/>
          <pc:sldMk cId="3936087294" sldId="271"/>
        </pc:sldMkLst>
      </pc:sldChg>
    </pc:docChg>
  </pc:docChgLst>
  <pc:docChgLst>
    <pc:chgData name="Witkoś Alicja" userId="S::witkos.alicja.julia@zsp11krakow.onmicrosoft.com::24b1c8ca-1c8b-44a7-87c4-bb01cade7984" providerId="AD" clId="Web-{432D0BCC-232E-430D-B3CC-FA7EC24ECB18}"/>
    <pc:docChg chg="modSld">
      <pc:chgData name="Witkoś Alicja" userId="S::witkos.alicja.julia@zsp11krakow.onmicrosoft.com::24b1c8ca-1c8b-44a7-87c4-bb01cade7984" providerId="AD" clId="Web-{432D0BCC-232E-430D-B3CC-FA7EC24ECB18}" dt="2023-04-04T14:29:50.252" v="53"/>
      <pc:docMkLst>
        <pc:docMk/>
      </pc:docMkLst>
      <pc:sldChg chg="modSp">
        <pc:chgData name="Witkoś Alicja" userId="S::witkos.alicja.julia@zsp11krakow.onmicrosoft.com::24b1c8ca-1c8b-44a7-87c4-bb01cade7984" providerId="AD" clId="Web-{432D0BCC-232E-430D-B3CC-FA7EC24ECB18}" dt="2023-04-04T14:24:35.749" v="3" actId="20577"/>
        <pc:sldMkLst>
          <pc:docMk/>
          <pc:sldMk cId="620965467" sldId="257"/>
        </pc:sldMkLst>
        <pc:spChg chg="mod">
          <ac:chgData name="Witkoś Alicja" userId="S::witkos.alicja.julia@zsp11krakow.onmicrosoft.com::24b1c8ca-1c8b-44a7-87c4-bb01cade7984" providerId="AD" clId="Web-{432D0BCC-232E-430D-B3CC-FA7EC24ECB18}" dt="2023-04-04T14:24:35.749" v="3" actId="20577"/>
          <ac:spMkLst>
            <pc:docMk/>
            <pc:sldMk cId="620965467" sldId="257"/>
            <ac:spMk id="5" creationId="{A44E8D97-938F-B408-D2C2-D1BB5A46EF8B}"/>
          </ac:spMkLst>
        </pc:spChg>
      </pc:sldChg>
      <pc:sldChg chg="modSp">
        <pc:chgData name="Witkoś Alicja" userId="S::witkos.alicja.julia@zsp11krakow.onmicrosoft.com::24b1c8ca-1c8b-44a7-87c4-bb01cade7984" providerId="AD" clId="Web-{432D0BCC-232E-430D-B3CC-FA7EC24ECB18}" dt="2023-04-04T14:28:16.121" v="50" actId="20577"/>
        <pc:sldMkLst>
          <pc:docMk/>
          <pc:sldMk cId="2467650120" sldId="262"/>
        </pc:sldMkLst>
        <pc:spChg chg="mod">
          <ac:chgData name="Witkoś Alicja" userId="S::witkos.alicja.julia@zsp11krakow.onmicrosoft.com::24b1c8ca-1c8b-44a7-87c4-bb01cade7984" providerId="AD" clId="Web-{432D0BCC-232E-430D-B3CC-FA7EC24ECB18}" dt="2023-04-04T14:28:16.121" v="50" actId="20577"/>
          <ac:spMkLst>
            <pc:docMk/>
            <pc:sldMk cId="2467650120" sldId="262"/>
            <ac:spMk id="2" creationId="{6D052B24-B9C5-A0FE-4F80-868B20E0392E}"/>
          </ac:spMkLst>
        </pc:spChg>
      </pc:sldChg>
      <pc:sldChg chg="addSp delSp modSp">
        <pc:chgData name="Witkoś Alicja" userId="S::witkos.alicja.julia@zsp11krakow.onmicrosoft.com::24b1c8ca-1c8b-44a7-87c4-bb01cade7984" providerId="AD" clId="Web-{432D0BCC-232E-430D-B3CC-FA7EC24ECB18}" dt="2023-04-04T14:29:50.252" v="53"/>
        <pc:sldMkLst>
          <pc:docMk/>
          <pc:sldMk cId="2786512579" sldId="267"/>
        </pc:sldMkLst>
        <pc:spChg chg="add del mod">
          <ac:chgData name="Witkoś Alicja" userId="S::witkos.alicja.julia@zsp11krakow.onmicrosoft.com::24b1c8ca-1c8b-44a7-87c4-bb01cade7984" providerId="AD" clId="Web-{432D0BCC-232E-430D-B3CC-FA7EC24ECB18}" dt="2023-04-04T14:29:50.252" v="53"/>
          <ac:spMkLst>
            <pc:docMk/>
            <pc:sldMk cId="2786512579" sldId="267"/>
            <ac:spMk id="7" creationId="{2C094E53-E02F-25B8-07AC-D9EA1A9CFC7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2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7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8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1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1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6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1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7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08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6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1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5.svg"/><Relationship Id="rId4" Type="http://schemas.openxmlformats.org/officeDocument/2006/relationships/image" Target="../media/image15.jpeg"/><Relationship Id="rId9" Type="http://schemas.openxmlformats.org/officeDocument/2006/relationships/image" Target="../media/image4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rmur z kolorami brązowymi i akwamaryna">
            <a:extLst>
              <a:ext uri="{FF2B5EF4-FFF2-40B4-BE49-F238E27FC236}">
                <a16:creationId xmlns:a16="http://schemas.microsoft.com/office/drawing/2014/main" id="{C03C43A2-D497-DCAE-07F3-5B0577F86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22" r="-2" b="14947"/>
          <a:stretch/>
        </p:blipFill>
        <p:spPr>
          <a:xfrm>
            <a:off x="-1" y="74961"/>
            <a:ext cx="12192001" cy="6857990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9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91743" y="1122363"/>
            <a:ext cx="6458556" cy="2387600"/>
          </a:xfrm>
        </p:spPr>
        <p:txBody>
          <a:bodyPr>
            <a:normAutofit/>
          </a:bodyPr>
          <a:lstStyle/>
          <a:p>
            <a:pPr algn="ctr"/>
            <a:r>
              <a:rPr lang="pl-PL" b="1">
                <a:solidFill>
                  <a:schemeClr val="accent4">
                    <a:lumMod val="75000"/>
                  </a:schemeClr>
                </a:solidFill>
                <a:cs typeface="Posterama"/>
              </a:rPr>
              <a:t>PASJE UCZNIÓW KLASY 7A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91743" y="3602038"/>
            <a:ext cx="6458556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b="1"/>
              <a:t>7A:)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3DD701E-9F9D-7E51-C70A-1B06359F8D90}"/>
              </a:ext>
            </a:extLst>
          </p:cNvPr>
          <p:cNvSpPr txBox="1"/>
          <p:nvPr/>
        </p:nvSpPr>
        <p:spPr>
          <a:xfrm>
            <a:off x="8829965" y="523390"/>
            <a:ext cx="322288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>
                <a:latin typeface="Georgia Pro"/>
              </a:rPr>
              <a:t>Hej jestem Natalia, moją pasją jest aerobik sportowy, który trenuje od trzech lat.</a:t>
            </a:r>
          </a:p>
          <a:p>
            <a:r>
              <a:rPr lang="pl-PL" sz="2000" b="1">
                <a:latin typeface="Georgia Pro"/>
              </a:rPr>
              <a:t> Uwielbiam także zdobywać szczyty górskie, jak tylko pozwala na to pogoda!:</a:t>
            </a:r>
            <a:r>
              <a:rPr lang="pl-PL" sz="2000" b="1"/>
              <a:t>)</a:t>
            </a:r>
          </a:p>
        </p:txBody>
      </p:sp>
      <p:pic>
        <p:nvPicPr>
          <p:cNvPr id="3" name="Obraz 3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DCD6326D-5E01-A335-3893-940113C4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08" y="1773702"/>
            <a:ext cx="4856670" cy="4944702"/>
          </a:xfrm>
          <a:prstGeom prst="rect">
            <a:avLst/>
          </a:prstGeom>
        </p:spPr>
      </p:pic>
      <p:pic>
        <p:nvPicPr>
          <p:cNvPr id="4" name="Obraz 4" descr="Obraz zawierający kobieta, sport&#10;&#10;Opis wygenerowany automatycznie">
            <a:extLst>
              <a:ext uri="{FF2B5EF4-FFF2-40B4-BE49-F238E27FC236}">
                <a16:creationId xmlns:a16="http://schemas.microsoft.com/office/drawing/2014/main" id="{B62F886B-0E90-CE0D-3A7B-ACE907F84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368" y="437440"/>
            <a:ext cx="3375803" cy="4935028"/>
          </a:xfrm>
          <a:prstGeom prst="rect">
            <a:avLst/>
          </a:prstGeom>
        </p:spPr>
      </p:pic>
      <p:pic>
        <p:nvPicPr>
          <p:cNvPr id="5" name="Grafika 5" descr="Gimnastyczka: ćwiczenia na podłodze z wypełnieniem pełnym">
            <a:extLst>
              <a:ext uri="{FF2B5EF4-FFF2-40B4-BE49-F238E27FC236}">
                <a16:creationId xmlns:a16="http://schemas.microsoft.com/office/drawing/2014/main" id="{68B877F2-1E19-938C-4606-61FDBD07A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7259" y="860685"/>
            <a:ext cx="914400" cy="914400"/>
          </a:xfrm>
          <a:prstGeom prst="rect">
            <a:avLst/>
          </a:prstGeom>
        </p:spPr>
      </p:pic>
      <p:pic>
        <p:nvPicPr>
          <p:cNvPr id="6" name="Grafika 6" descr="Chorągiewki kontur">
            <a:extLst>
              <a:ext uri="{FF2B5EF4-FFF2-40B4-BE49-F238E27FC236}">
                <a16:creationId xmlns:a16="http://schemas.microsoft.com/office/drawing/2014/main" id="{DC4E52A4-0162-599A-A325-A8EA7C59E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98054" y="4920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7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64EB820-2E55-7B59-6609-A8E638BE3BAD}"/>
              </a:ext>
            </a:extLst>
          </p:cNvPr>
          <p:cNvSpPr txBox="1"/>
          <p:nvPr/>
        </p:nvSpPr>
        <p:spPr>
          <a:xfrm>
            <a:off x="638955" y="949064"/>
            <a:ext cx="379750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Georgia Pro"/>
              </a:rPr>
              <a:t>Hej, jestem Ania.</a:t>
            </a:r>
          </a:p>
          <a:p>
            <a:r>
              <a:rPr lang="pl-PL" b="1">
                <a:latin typeface="Georgia Pro"/>
              </a:rPr>
              <a:t>Interesuję się zwierzętami i lubię rysować.</a:t>
            </a:r>
          </a:p>
          <a:p>
            <a:r>
              <a:rPr lang="pl-PL" b="1">
                <a:latin typeface="Georgia Pro"/>
              </a:rPr>
              <a:t>Ostatnio próbuje nauczyć się pieczenia:)</a:t>
            </a:r>
          </a:p>
        </p:txBody>
      </p:sp>
      <p:pic>
        <p:nvPicPr>
          <p:cNvPr id="3" name="Obraz 3" descr="Obraz zawierający osoba, leżące, wewnątrz, śpiący&#10;&#10;Opis wygenerowany automatycznie">
            <a:extLst>
              <a:ext uri="{FF2B5EF4-FFF2-40B4-BE49-F238E27FC236}">
                <a16:creationId xmlns:a16="http://schemas.microsoft.com/office/drawing/2014/main" id="{948DD7E4-2DD4-3679-EEE5-4FC5BBDCB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823" y="1100801"/>
            <a:ext cx="6215603" cy="4661702"/>
          </a:xfrm>
          <a:prstGeom prst="rect">
            <a:avLst/>
          </a:prstGeom>
        </p:spPr>
      </p:pic>
      <p:pic>
        <p:nvPicPr>
          <p:cNvPr id="4" name="Grafika 4" descr="Kawałek ciasta kontur">
            <a:extLst>
              <a:ext uri="{FF2B5EF4-FFF2-40B4-BE49-F238E27FC236}">
                <a16:creationId xmlns:a16="http://schemas.microsoft.com/office/drawing/2014/main" id="{946F231C-5001-BD46-F50D-63B2B55CE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1784" y="648325"/>
            <a:ext cx="914400" cy="914400"/>
          </a:xfrm>
          <a:prstGeom prst="rect">
            <a:avLst/>
          </a:prstGeom>
        </p:spPr>
      </p:pic>
      <p:pic>
        <p:nvPicPr>
          <p:cNvPr id="5" name="Grafika 5" descr="Ołówek kontur">
            <a:extLst>
              <a:ext uri="{FF2B5EF4-FFF2-40B4-BE49-F238E27FC236}">
                <a16:creationId xmlns:a16="http://schemas.microsoft.com/office/drawing/2014/main" id="{1B548E41-A566-AB0D-5416-3EC8CB76E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10275" y="51328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2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zewnętrzne, niebo, osoba, śnieg&#10;&#10;Opis wygenerowany automatycznie">
            <a:extLst>
              <a:ext uri="{FF2B5EF4-FFF2-40B4-BE49-F238E27FC236}">
                <a16:creationId xmlns:a16="http://schemas.microsoft.com/office/drawing/2014/main" id="{9EEEFF5D-3817-42F1-C0BE-A846607CC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379" y="612681"/>
            <a:ext cx="3298423" cy="586064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B79ED4D-39F5-93B3-556E-83F07AAA54E8}"/>
              </a:ext>
            </a:extLst>
          </p:cNvPr>
          <p:cNvSpPr txBox="1"/>
          <p:nvPr/>
        </p:nvSpPr>
        <p:spPr>
          <a:xfrm>
            <a:off x="559443" y="983847"/>
            <a:ext cx="4109012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>
              <a:solidFill>
                <a:srgbClr val="1C1E21"/>
              </a:solidFill>
              <a:latin typeface="Georgia Pro"/>
              <a:ea typeface="inherit"/>
              <a:cs typeface="inherit"/>
            </a:endParaRPr>
          </a:p>
          <a:p>
            <a:pPr algn="ctr"/>
            <a:endParaRPr lang="pl-PL">
              <a:solidFill>
                <a:srgbClr val="1C1E21"/>
              </a:solidFill>
              <a:latin typeface="inherit"/>
              <a:ea typeface="inherit"/>
              <a:cs typeface="inherit"/>
            </a:endParaRPr>
          </a:p>
          <a:p>
            <a:endParaRPr lang="pl-PL">
              <a:solidFill>
                <a:srgbClr val="1C1E21"/>
              </a:solidFill>
              <a:latin typeface="inherit"/>
              <a:ea typeface="inherit"/>
              <a:cs typeface="inherit"/>
            </a:endParaRPr>
          </a:p>
          <a:p>
            <a:endParaRPr lang="pl-PL">
              <a:solidFill>
                <a:srgbClr val="1C1E21"/>
              </a:solidFill>
              <a:latin typeface="inherit"/>
              <a:ea typeface="inherit"/>
              <a:cs typeface="inherit"/>
            </a:endParaRPr>
          </a:p>
          <a:p>
            <a:endParaRPr lang="pl-PL">
              <a:solidFill>
                <a:srgbClr val="1C1E21"/>
              </a:solidFill>
              <a:latin typeface="inherit"/>
              <a:ea typeface="inherit"/>
              <a:cs typeface="inherit"/>
            </a:endParaRPr>
          </a:p>
          <a:p>
            <a:endParaRPr lang="pl-PL">
              <a:solidFill>
                <a:srgbClr val="1C1E21"/>
              </a:solidFill>
              <a:latin typeface="inherit"/>
              <a:ea typeface="inherit"/>
              <a:cs typeface="inherit"/>
            </a:endParaRPr>
          </a:p>
          <a:p>
            <a:endParaRPr lang="pl-PL">
              <a:solidFill>
                <a:srgbClr val="1C1E21"/>
              </a:solidFill>
              <a:latin typeface="inherit"/>
              <a:ea typeface="inherit"/>
              <a:cs typeface="inherit"/>
            </a:endParaRPr>
          </a:p>
          <a:p>
            <a:endParaRPr lang="pl-PL">
              <a:solidFill>
                <a:srgbClr val="1C1E21"/>
              </a:solidFill>
              <a:latin typeface="inherit"/>
              <a:ea typeface="inherit"/>
              <a:cs typeface="inherit"/>
            </a:endParaRPr>
          </a:p>
          <a:p>
            <a:endParaRPr lang="pl-PL">
              <a:solidFill>
                <a:srgbClr val="1C1E21"/>
              </a:solidFill>
              <a:latin typeface="inherit"/>
              <a:ea typeface="inherit"/>
              <a:cs typeface="inheri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B8CCD18-2FBD-033F-4A6A-713226229BDA}"/>
              </a:ext>
            </a:extLst>
          </p:cNvPr>
          <p:cNvSpPr txBox="1"/>
          <p:nvPr/>
        </p:nvSpPr>
        <p:spPr>
          <a:xfrm>
            <a:off x="7119391" y="798069"/>
            <a:ext cx="424721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solidFill>
                  <a:srgbClr val="1C1E21"/>
                </a:solidFill>
                <a:latin typeface="Georgia Pro"/>
                <a:ea typeface="+mn-lt"/>
                <a:cs typeface="+mn-lt"/>
              </a:rPr>
              <a:t>Mam na imię Karolina. Moje hobby to gra na pianinie, taniec, śpiew, jazda na snowboardzie, jazda na rolkach, malowanie akrylami oraz opieka nad zwierzętami. Jestem osobą bardzo kreatywną i mam artystyczną duszę.</a:t>
            </a:r>
            <a:endParaRPr lang="en-US" b="1">
              <a:latin typeface="Georgia Pro"/>
              <a:ea typeface="+mn-lt"/>
              <a:cs typeface="+mn-lt"/>
            </a:endParaRPr>
          </a:p>
          <a:p>
            <a:endParaRPr lang="pl-PL" b="1">
              <a:latin typeface="Georgia Pro"/>
              <a:ea typeface="+mn-lt"/>
              <a:cs typeface="+mn-lt"/>
            </a:endParaRPr>
          </a:p>
          <a:p>
            <a:endParaRPr lang="pl-PL" b="1">
              <a:latin typeface="Georgia Pro"/>
              <a:ea typeface="+mn-lt"/>
              <a:cs typeface="+mn-lt"/>
            </a:endParaRPr>
          </a:p>
          <a:p>
            <a:endParaRPr lang="pl-PL" b="1">
              <a:latin typeface="Georgia Pro"/>
              <a:ea typeface="+mn-lt"/>
              <a:cs typeface="+mn-lt"/>
            </a:endParaRPr>
          </a:p>
          <a:p>
            <a:endParaRPr lang="pl-PL" b="1">
              <a:latin typeface="Georgia Pro"/>
              <a:ea typeface="+mn-lt"/>
              <a:cs typeface="+mn-lt"/>
            </a:endParaRPr>
          </a:p>
          <a:p>
            <a:endParaRPr lang="pl-PL" b="1">
              <a:latin typeface="Georgia Pro"/>
              <a:ea typeface="+mn-lt"/>
              <a:cs typeface="+mn-lt"/>
            </a:endParaRPr>
          </a:p>
          <a:p>
            <a:endParaRPr lang="pl-PL" b="1">
              <a:latin typeface="Georgia Pro"/>
              <a:ea typeface="+mn-lt"/>
              <a:cs typeface="+mn-lt"/>
            </a:endParaRPr>
          </a:p>
          <a:p>
            <a:pPr algn="ctr"/>
            <a:endParaRPr lang="pl-PL" b="1">
              <a:latin typeface="Georgia Pro"/>
              <a:ea typeface="+mn-lt"/>
              <a:cs typeface="+mn-lt"/>
            </a:endParaRPr>
          </a:p>
          <a:p>
            <a:pPr algn="l"/>
            <a:endParaRPr lang="pl-PL"/>
          </a:p>
        </p:txBody>
      </p:sp>
      <p:pic>
        <p:nvPicPr>
          <p:cNvPr id="4" name="Grafika 5" descr="Szczeniak kontur">
            <a:extLst>
              <a:ext uri="{FF2B5EF4-FFF2-40B4-BE49-F238E27FC236}">
                <a16:creationId xmlns:a16="http://schemas.microsoft.com/office/drawing/2014/main" id="{B4AC172E-3292-CC65-A689-2D5ECEA31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4669" y="248587"/>
            <a:ext cx="914400" cy="914400"/>
          </a:xfrm>
          <a:prstGeom prst="rect">
            <a:avLst/>
          </a:prstGeom>
        </p:spPr>
      </p:pic>
      <p:pic>
        <p:nvPicPr>
          <p:cNvPr id="6" name="Grafika 6" descr="Klawisze fortepianu z wypełnieniem pełnym">
            <a:extLst>
              <a:ext uri="{FF2B5EF4-FFF2-40B4-BE49-F238E27FC236}">
                <a16:creationId xmlns:a16="http://schemas.microsoft.com/office/drawing/2014/main" id="{9EF9D3DE-1C1A-640B-6B7C-A3A45B603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357" y="57824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1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8830501-35E5-D6B9-3726-13CA5A3BA03D}"/>
              </a:ext>
            </a:extLst>
          </p:cNvPr>
          <p:cNvSpPr txBox="1"/>
          <p:nvPr/>
        </p:nvSpPr>
        <p:spPr>
          <a:xfrm>
            <a:off x="7299640" y="422349"/>
            <a:ext cx="432216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Georgia Pro"/>
              </a:rPr>
              <a:t>Cześć, jestem Kuba.</a:t>
            </a:r>
          </a:p>
          <a:p>
            <a:r>
              <a:rPr lang="pl-PL" b="1">
                <a:latin typeface="Georgia Pro"/>
              </a:rPr>
              <a:t>Od jakiegoś czasu interesuje mnie wirtualna rzeczywistość i to jak jest tworzona. Ciekawi mnie jak kiedyś będzie wyglądał świat po rozwoju wirtualnej technologii.</a:t>
            </a:r>
          </a:p>
          <a:p>
            <a:r>
              <a:rPr lang="pl-PL" b="1">
                <a:latin typeface="Georgia Pro"/>
              </a:rPr>
              <a:t>Sam aktualnie testuje gogle VR, aby choć na chwilę przenieść się do wirtualnego świata.</a:t>
            </a:r>
          </a:p>
        </p:txBody>
      </p:sp>
      <p:pic>
        <p:nvPicPr>
          <p:cNvPr id="3" name="Obraz 3" descr="Obraz zawierający osoba&#10;&#10;Opis wygenerowany automatycznie">
            <a:extLst>
              <a:ext uri="{FF2B5EF4-FFF2-40B4-BE49-F238E27FC236}">
                <a16:creationId xmlns:a16="http://schemas.microsoft.com/office/drawing/2014/main" id="{EE290E9C-21AD-C0EE-9FCF-19A677129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41" y="220884"/>
            <a:ext cx="4807351" cy="6416232"/>
          </a:xfrm>
          <a:prstGeom prst="rect">
            <a:avLst/>
          </a:prstGeom>
        </p:spPr>
      </p:pic>
      <p:pic>
        <p:nvPicPr>
          <p:cNvPr id="4" name="Grafika 4" descr="okulary 3D kontur">
            <a:extLst>
              <a:ext uri="{FF2B5EF4-FFF2-40B4-BE49-F238E27FC236}">
                <a16:creationId xmlns:a16="http://schemas.microsoft.com/office/drawing/2014/main" id="{0F081E34-D057-06FA-C18E-2076CEBC3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9357" y="-38725"/>
            <a:ext cx="914400" cy="914400"/>
          </a:xfrm>
          <a:prstGeom prst="rect">
            <a:avLst/>
          </a:prstGeom>
        </p:spPr>
      </p:pic>
      <p:pic>
        <p:nvPicPr>
          <p:cNvPr id="5" name="Grafika 5" descr="Kontroler do gry kontur">
            <a:extLst>
              <a:ext uri="{FF2B5EF4-FFF2-40B4-BE49-F238E27FC236}">
                <a16:creationId xmlns:a16="http://schemas.microsoft.com/office/drawing/2014/main" id="{E78DA41A-3151-AD3C-1388-19844782C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308" y="59448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niebo, zewnętrzne, śnieg, samolot&#10;&#10;Opis wygenerowany automatycznie">
            <a:extLst>
              <a:ext uri="{FF2B5EF4-FFF2-40B4-BE49-F238E27FC236}">
                <a16:creationId xmlns:a16="http://schemas.microsoft.com/office/drawing/2014/main" id="{2A74D162-1309-AD0A-5F33-DE8AC531A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814" y="2606233"/>
            <a:ext cx="1876349" cy="4114800"/>
          </a:xfrm>
          <a:prstGeom prst="rect">
            <a:avLst/>
          </a:prstGeom>
        </p:spPr>
      </p:pic>
      <p:pic>
        <p:nvPicPr>
          <p:cNvPr id="3" name="Obraz 3" descr="Obraz zawierający sport, osoba&#10;&#10;Opis wygenerowany automatycznie">
            <a:extLst>
              <a:ext uri="{FF2B5EF4-FFF2-40B4-BE49-F238E27FC236}">
                <a16:creationId xmlns:a16="http://schemas.microsoft.com/office/drawing/2014/main" id="{1C6FA700-4EBF-00BD-9FBF-053BEE2CB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77" y="2095018"/>
            <a:ext cx="2623233" cy="4664597"/>
          </a:xfrm>
          <a:prstGeom prst="rect">
            <a:avLst/>
          </a:prstGeom>
        </p:spPr>
      </p:pic>
      <p:pic>
        <p:nvPicPr>
          <p:cNvPr id="4" name="Obraz 4" descr="Obraz zawierający podłoże, zewnętrzne, osoba, ssak&#10;&#10;Opis wygenerowany automatycznie">
            <a:extLst>
              <a:ext uri="{FF2B5EF4-FFF2-40B4-BE49-F238E27FC236}">
                <a16:creationId xmlns:a16="http://schemas.microsoft.com/office/drawing/2014/main" id="{3B574A2D-0BD3-ED30-57F6-C3CC62B28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421" y="156259"/>
            <a:ext cx="2233235" cy="489609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A967318-FB39-3F6D-DA84-7BDED7833463}"/>
              </a:ext>
            </a:extLst>
          </p:cNvPr>
          <p:cNvSpPr txBox="1"/>
          <p:nvPr/>
        </p:nvSpPr>
        <p:spPr>
          <a:xfrm>
            <a:off x="337278" y="437213"/>
            <a:ext cx="3909934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Georgia Pro"/>
              </a:rPr>
              <a:t>Hej! </a:t>
            </a:r>
          </a:p>
          <a:p>
            <a:r>
              <a:rPr lang="pl-PL" b="1">
                <a:latin typeface="Georgia Pro"/>
              </a:rPr>
              <a:t>Jestem Emilka. Moją pasją są gimnastyka i taniec. </a:t>
            </a:r>
            <a:r>
              <a:rPr lang="pl-PL" b="1">
                <a:latin typeface="Georgia Pro"/>
                <a:ea typeface="+mn-lt"/>
                <a:cs typeface="+mn-lt"/>
              </a:rPr>
              <a:t>Aktualnie tańczę w zespole "SHE WOLVES" i chodzę na gimnastykę do klubu "BALANCE SPORT".</a:t>
            </a:r>
          </a:p>
          <a:p>
            <a:r>
              <a:rPr lang="pl-PL" b="1">
                <a:latin typeface="Georgia Pro"/>
              </a:rPr>
              <a:t>Uwielbiam także wszystkie zwierzęta i podróże, szczególnie te samolotem. Kocham słuchać muzyki, ponieważ jest to odskocznia od różnego rodzaju problemów napotykanych na co dzień.</a:t>
            </a:r>
          </a:p>
          <a:p>
            <a:endParaRPr lang="pl-PL" b="1">
              <a:latin typeface="Georgia Pro"/>
            </a:endParaRPr>
          </a:p>
          <a:p>
            <a:endParaRPr lang="pl-PL" b="1">
              <a:latin typeface="Georgia Pro"/>
            </a:endParaRPr>
          </a:p>
        </p:txBody>
      </p:sp>
      <p:sp>
        <p:nvSpPr>
          <p:cNvPr id="11" name="Serce 10">
            <a:extLst>
              <a:ext uri="{FF2B5EF4-FFF2-40B4-BE49-F238E27FC236}">
                <a16:creationId xmlns:a16="http://schemas.microsoft.com/office/drawing/2014/main" id="{C5FA3FF1-F101-9442-98B2-189E0CA17716}"/>
              </a:ext>
            </a:extLst>
          </p:cNvPr>
          <p:cNvSpPr/>
          <p:nvPr/>
        </p:nvSpPr>
        <p:spPr>
          <a:xfrm>
            <a:off x="723417" y="4668455"/>
            <a:ext cx="2015923" cy="1823012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erce 15">
            <a:extLst>
              <a:ext uri="{FF2B5EF4-FFF2-40B4-BE49-F238E27FC236}">
                <a16:creationId xmlns:a16="http://schemas.microsoft.com/office/drawing/2014/main" id="{6508A691-22C9-6981-993D-F064B1B3AEB4}"/>
              </a:ext>
            </a:extLst>
          </p:cNvPr>
          <p:cNvSpPr/>
          <p:nvPr/>
        </p:nvSpPr>
        <p:spPr>
          <a:xfrm>
            <a:off x="2285999" y="5372581"/>
            <a:ext cx="1138177" cy="1003139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Chmurka 17">
            <a:extLst>
              <a:ext uri="{FF2B5EF4-FFF2-40B4-BE49-F238E27FC236}">
                <a16:creationId xmlns:a16="http://schemas.microsoft.com/office/drawing/2014/main" id="{041C1D17-3AEE-8A12-4D94-1A52DD6A7F8A}"/>
              </a:ext>
            </a:extLst>
          </p:cNvPr>
          <p:cNvSpPr/>
          <p:nvPr/>
        </p:nvSpPr>
        <p:spPr>
          <a:xfrm rot="11220000">
            <a:off x="11007041" y="560046"/>
            <a:ext cx="848809" cy="58837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Chmurka 18">
            <a:extLst>
              <a:ext uri="{FF2B5EF4-FFF2-40B4-BE49-F238E27FC236}">
                <a16:creationId xmlns:a16="http://schemas.microsoft.com/office/drawing/2014/main" id="{3F4823D0-FDA7-AF8E-D38A-150E28178C75}"/>
              </a:ext>
            </a:extLst>
          </p:cNvPr>
          <p:cNvSpPr/>
          <p:nvPr/>
        </p:nvSpPr>
        <p:spPr>
          <a:xfrm>
            <a:off x="10700675" y="946350"/>
            <a:ext cx="713772" cy="501569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łoneczko 19">
            <a:extLst>
              <a:ext uri="{FF2B5EF4-FFF2-40B4-BE49-F238E27FC236}">
                <a16:creationId xmlns:a16="http://schemas.microsoft.com/office/drawing/2014/main" id="{DC6324F4-0ACD-40E6-136D-23FEE891844B}"/>
              </a:ext>
            </a:extLst>
          </p:cNvPr>
          <p:cNvSpPr/>
          <p:nvPr/>
        </p:nvSpPr>
        <p:spPr>
          <a:xfrm>
            <a:off x="10625197" y="545699"/>
            <a:ext cx="607670" cy="646253"/>
          </a:xfrm>
          <a:prstGeom prst="sun">
            <a:avLst/>
          </a:prstGeom>
          <a:solidFill>
            <a:srgbClr val="F7D4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6" descr="Start samolotu z wypełnieniem pełnym">
            <a:extLst>
              <a:ext uri="{FF2B5EF4-FFF2-40B4-BE49-F238E27FC236}">
                <a16:creationId xmlns:a16="http://schemas.microsoft.com/office/drawing/2014/main" id="{68E11587-C4DF-E70B-80DC-6934289B7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1028" y="2046188"/>
            <a:ext cx="866292" cy="885342"/>
          </a:xfrm>
          <a:prstGeom prst="rect">
            <a:avLst/>
          </a:prstGeom>
        </p:spPr>
      </p:pic>
      <p:pic>
        <p:nvPicPr>
          <p:cNvPr id="7" name="Grafika 7" descr="Tańczenie kontur">
            <a:extLst>
              <a:ext uri="{FF2B5EF4-FFF2-40B4-BE49-F238E27FC236}">
                <a16:creationId xmlns:a16="http://schemas.microsoft.com/office/drawing/2014/main" id="{A10E4C07-5883-99FA-7EE4-C851DD7A64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58496" y="338559"/>
            <a:ext cx="1541362" cy="15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1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0D433CE4-189A-D173-D562-E8950B0651F1}"/>
              </a:ext>
            </a:extLst>
          </p:cNvPr>
          <p:cNvSpPr txBox="1"/>
          <p:nvPr/>
        </p:nvSpPr>
        <p:spPr>
          <a:xfrm>
            <a:off x="297365" y="483219"/>
            <a:ext cx="3568390" cy="60030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F669A77-6E66-6E93-EEF0-A12740A04237}"/>
              </a:ext>
            </a:extLst>
          </p:cNvPr>
          <p:cNvSpPr txBox="1"/>
          <p:nvPr/>
        </p:nvSpPr>
        <p:spPr>
          <a:xfrm>
            <a:off x="62459" y="137409"/>
            <a:ext cx="2998032" cy="46969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F818105-F1C2-C550-2710-62390771EEE1}"/>
              </a:ext>
            </a:extLst>
          </p:cNvPr>
          <p:cNvSpPr txBox="1"/>
          <p:nvPr/>
        </p:nvSpPr>
        <p:spPr>
          <a:xfrm>
            <a:off x="187377" y="199868"/>
            <a:ext cx="2923081" cy="423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44E8D97-938F-B408-D2C2-D1BB5A46EF8B}"/>
              </a:ext>
            </a:extLst>
          </p:cNvPr>
          <p:cNvSpPr txBox="1"/>
          <p:nvPr/>
        </p:nvSpPr>
        <p:spPr>
          <a:xfrm>
            <a:off x="299802" y="237344"/>
            <a:ext cx="4384623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b="1">
                <a:latin typeface="Georgia Pro"/>
              </a:rPr>
              <a:t>Hej, Mam na imię </a:t>
            </a:r>
            <a:r>
              <a:rPr lang="pl-PL" sz="1600" b="1" err="1">
                <a:latin typeface="Georgia Pro"/>
              </a:rPr>
              <a:t>Eva</a:t>
            </a:r>
            <a:r>
              <a:rPr lang="pl-PL" sz="1600" b="1">
                <a:latin typeface="Georgia Pro"/>
              </a:rPr>
              <a:t>.</a:t>
            </a:r>
          </a:p>
          <a:p>
            <a:r>
              <a:rPr lang="pl-PL" sz="1600" b="1">
                <a:latin typeface="Georgia Pro"/>
              </a:rPr>
              <a:t>Tańczyłam taniec towarzyski przez 8 lat. Jeździłam na różnego rodzaju zawody wielokrotnie otrzymywałam pierwsze miejsca. Mój partner Maks bardzo mi pomagał, tak samo jak i rodzice. W pewnym momencie życia zauważyłam, że już nie mam takiej chęci jak kiedyś.</a:t>
            </a:r>
          </a:p>
          <a:p>
            <a:r>
              <a:rPr lang="pl-PL" sz="1600" b="1">
                <a:latin typeface="Georgia Pro"/>
              </a:rPr>
              <a:t>Przeprowadziłam się do Polski, w której mieszkam już rok i teraz tańczę w zespole tanecznym ,, </a:t>
            </a:r>
            <a:r>
              <a:rPr lang="pl-PL" sz="1600" b="1" err="1">
                <a:latin typeface="Georgia Pro"/>
              </a:rPr>
              <a:t>She</a:t>
            </a:r>
            <a:r>
              <a:rPr lang="pl-PL" sz="1600" b="1">
                <a:latin typeface="Georgia Pro"/>
              </a:rPr>
              <a:t> </a:t>
            </a:r>
            <a:r>
              <a:rPr lang="pl-PL" sz="1600" b="1" err="1">
                <a:latin typeface="Georgia Pro"/>
              </a:rPr>
              <a:t>Wolves</a:t>
            </a:r>
            <a:r>
              <a:rPr lang="pl-PL" sz="1600" b="1">
                <a:latin typeface="Georgia Pro"/>
              </a:rPr>
              <a:t> ".</a:t>
            </a:r>
          </a:p>
          <a:p>
            <a:r>
              <a:rPr lang="pl-PL" sz="1600" b="1">
                <a:latin typeface="Georgia Pro"/>
              </a:rPr>
              <a:t>Hip hop, </a:t>
            </a:r>
            <a:r>
              <a:rPr lang="pl-PL" sz="1600" b="1" err="1">
                <a:latin typeface="Georgia Pro"/>
              </a:rPr>
              <a:t>street</a:t>
            </a:r>
            <a:r>
              <a:rPr lang="pl-PL" sz="1600" b="1">
                <a:latin typeface="Georgia Pro"/>
              </a:rPr>
              <a:t> dance, k-pop to moje ulubione rodzaje tańców. Teraz robię to co chcę, to co mi się podoba. Myślę, że bez tańców nie mogę żyć!</a:t>
            </a:r>
          </a:p>
          <a:p>
            <a:r>
              <a:rPr lang="pl-PL" sz="1600" b="1">
                <a:latin typeface="Georgia Pro"/>
              </a:rPr>
              <a:t>KOCHAM MOJE HOBBY!  </a:t>
            </a:r>
          </a:p>
        </p:txBody>
      </p:sp>
      <p:pic>
        <p:nvPicPr>
          <p:cNvPr id="6" name="Obraz 6" descr="Obraz zawierający osoba, wewnątrz, stojące&#10;&#10;Opis wygenerowany automatycznie">
            <a:extLst>
              <a:ext uri="{FF2B5EF4-FFF2-40B4-BE49-F238E27FC236}">
                <a16:creationId xmlns:a16="http://schemas.microsoft.com/office/drawing/2014/main" id="{ED76E5DA-78F9-A0BE-1DEE-491A1D666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695" y="474805"/>
            <a:ext cx="3145766" cy="3892023"/>
          </a:xfrm>
          <a:prstGeom prst="rect">
            <a:avLst/>
          </a:prstGeom>
        </p:spPr>
      </p:pic>
      <p:pic>
        <p:nvPicPr>
          <p:cNvPr id="7" name="Obraz 7" descr="Obraz zawierający sport, taniec&#10;&#10;Opis wygenerowany automatycznie">
            <a:extLst>
              <a:ext uri="{FF2B5EF4-FFF2-40B4-BE49-F238E27FC236}">
                <a16:creationId xmlns:a16="http://schemas.microsoft.com/office/drawing/2014/main" id="{2B73A933-6F4D-2885-2942-8528F2F5C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936" y="1616016"/>
            <a:ext cx="3072807" cy="4618007"/>
          </a:xfrm>
          <a:prstGeom prst="rect">
            <a:avLst/>
          </a:prstGeom>
        </p:spPr>
      </p:pic>
      <p:pic>
        <p:nvPicPr>
          <p:cNvPr id="8" name="Grafika 8" descr="Motyl kontur">
            <a:extLst>
              <a:ext uri="{FF2B5EF4-FFF2-40B4-BE49-F238E27FC236}">
                <a16:creationId xmlns:a16="http://schemas.microsoft.com/office/drawing/2014/main" id="{89EF050F-FD1F-A4D0-1297-FE4B6515A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5620" y="1085538"/>
            <a:ext cx="914400" cy="914400"/>
          </a:xfrm>
          <a:prstGeom prst="rect">
            <a:avLst/>
          </a:prstGeom>
        </p:spPr>
      </p:pic>
      <p:pic>
        <p:nvPicPr>
          <p:cNvPr id="9" name="Grafika 9" descr="Kontur uśmiechniętej twarzy z sercami kontur">
            <a:extLst>
              <a:ext uri="{FF2B5EF4-FFF2-40B4-BE49-F238E27FC236}">
                <a16:creationId xmlns:a16="http://schemas.microsoft.com/office/drawing/2014/main" id="{6EDF2B33-C6B3-8991-533F-ADFF19ED7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4538" y="39211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6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C2EAD65-7DF9-592E-68D5-5514C086A2AB}"/>
              </a:ext>
            </a:extLst>
          </p:cNvPr>
          <p:cNvSpPr txBox="1"/>
          <p:nvPr/>
        </p:nvSpPr>
        <p:spPr>
          <a:xfrm>
            <a:off x="237344" y="362262"/>
            <a:ext cx="313544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>
                <a:latin typeface="Georgia Pro"/>
              </a:rPr>
              <a:t>Hej, jestem Oliwia.</a:t>
            </a:r>
          </a:p>
          <a:p>
            <a:r>
              <a:rPr lang="pl-PL" sz="2000" b="1">
                <a:latin typeface="Georgia Pro"/>
              </a:rPr>
              <a:t>Interesuje się tańcem, a konkretnie hip </a:t>
            </a:r>
            <a:r>
              <a:rPr lang="pl-PL" sz="2000" b="1" err="1">
                <a:latin typeface="Georgia Pro"/>
              </a:rPr>
              <a:t>hopem</a:t>
            </a:r>
            <a:r>
              <a:rPr lang="pl-PL" sz="2000" b="1">
                <a:latin typeface="Georgia Pro"/>
              </a:rPr>
              <a:t>. Tańczę od 4 roku życia, a hip hop od 8 roku życia. Taniec to moja pasja i odskocznia od problemów.</a:t>
            </a:r>
          </a:p>
        </p:txBody>
      </p:sp>
      <p:pic>
        <p:nvPicPr>
          <p:cNvPr id="3" name="Obraz 3" descr="Obraz zawierający osoba&#10;&#10;Opis wygenerowany automatycznie">
            <a:extLst>
              <a:ext uri="{FF2B5EF4-FFF2-40B4-BE49-F238E27FC236}">
                <a16:creationId xmlns:a16="http://schemas.microsoft.com/office/drawing/2014/main" id="{497AC2F5-8CAA-1F5A-866F-39472B3DD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15" y="533400"/>
            <a:ext cx="5431766" cy="5446143"/>
          </a:xfrm>
          <a:prstGeom prst="rect">
            <a:avLst/>
          </a:prstGeom>
        </p:spPr>
      </p:pic>
      <p:pic>
        <p:nvPicPr>
          <p:cNvPr id="4" name="Grafika 4" descr="Wodnik kontur">
            <a:extLst>
              <a:ext uri="{FF2B5EF4-FFF2-40B4-BE49-F238E27FC236}">
                <a16:creationId xmlns:a16="http://schemas.microsoft.com/office/drawing/2014/main" id="{FD82E51B-7883-B904-3A5D-D87F43730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4079" y="123669"/>
            <a:ext cx="914400" cy="914400"/>
          </a:xfrm>
          <a:prstGeom prst="rect">
            <a:avLst/>
          </a:prstGeom>
        </p:spPr>
      </p:pic>
      <p:pic>
        <p:nvPicPr>
          <p:cNvPr id="5" name="Grafika 5" descr="Serce kontur">
            <a:extLst>
              <a:ext uri="{FF2B5EF4-FFF2-40B4-BE49-F238E27FC236}">
                <a16:creationId xmlns:a16="http://schemas.microsoft.com/office/drawing/2014/main" id="{A5EB982B-F283-11BB-8BC8-38BEDF0D1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4898" y="55201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9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D052B24-B9C5-A0FE-4F80-868B20E0392E}"/>
              </a:ext>
            </a:extLst>
          </p:cNvPr>
          <p:cNvSpPr txBox="1"/>
          <p:nvPr/>
        </p:nvSpPr>
        <p:spPr>
          <a:xfrm>
            <a:off x="124918" y="74951"/>
            <a:ext cx="5071671" cy="6494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b="1">
                <a:latin typeface="Georgia Pro"/>
              </a:rPr>
              <a:t>Hej, mam na imię Ala.</a:t>
            </a:r>
          </a:p>
          <a:p>
            <a:r>
              <a:rPr lang="pl-PL" sz="1600" b="1">
                <a:latin typeface="Georgia Pro"/>
              </a:rPr>
              <a:t>Interesuję się tańcem, śpiewem oraz k-popem.</a:t>
            </a:r>
          </a:p>
          <a:p>
            <a:r>
              <a:rPr lang="pl-PL" sz="1600" b="1">
                <a:latin typeface="Georgia Pro"/>
              </a:rPr>
              <a:t>Tańczę od dziecka, ale zawodowo od 2 lat.</a:t>
            </a:r>
          </a:p>
          <a:p>
            <a:r>
              <a:rPr lang="pl-PL" sz="1600" b="1">
                <a:latin typeface="Georgia Pro"/>
              </a:rPr>
              <a:t>Śpiewam 4/5 lat, oczywiście amatorsko. </a:t>
            </a:r>
          </a:p>
          <a:p>
            <a:r>
              <a:rPr lang="pl-PL" sz="1600" b="1">
                <a:latin typeface="Georgia Pro"/>
              </a:rPr>
              <a:t>K-popem zaś około 3 lata, ale tak bardziej dogłębnie półtora roku.</a:t>
            </a:r>
          </a:p>
          <a:p>
            <a:r>
              <a:rPr lang="pl-PL" sz="1600" b="1">
                <a:latin typeface="Georgia Pro"/>
              </a:rPr>
              <a:t>Kocham tańczyć, relaksuje mnie to i odciąga od codziennych obowiązków i problemów.</a:t>
            </a:r>
          </a:p>
          <a:p>
            <a:r>
              <a:rPr lang="pl-PL" sz="1600" b="1">
                <a:latin typeface="Georgia Pro"/>
              </a:rPr>
              <a:t>Zazwyczaj śpiewam po angielsku, zdarza się też koreański, którego się uczę.</a:t>
            </a:r>
          </a:p>
          <a:p>
            <a:r>
              <a:rPr lang="pl-PL" sz="1600" b="1">
                <a:latin typeface="Georgia Pro"/>
              </a:rPr>
              <a:t> Kocham śpiewać góry i riffy.</a:t>
            </a:r>
            <a:endParaRPr lang="pl-PL"/>
          </a:p>
          <a:p>
            <a:r>
              <a:rPr lang="pl-PL" sz="1600" b="1">
                <a:latin typeface="Georgia Pro"/>
              </a:rPr>
              <a:t>Moimi ulubionymi zespołami są BTS, TXT, </a:t>
            </a:r>
            <a:r>
              <a:rPr lang="pl-PL" sz="1600" b="1" err="1">
                <a:latin typeface="Georgia Pro"/>
              </a:rPr>
              <a:t>Stray</a:t>
            </a:r>
            <a:r>
              <a:rPr lang="pl-PL" sz="1600" b="1">
                <a:latin typeface="Georgia Pro"/>
              </a:rPr>
              <a:t> Kids, </a:t>
            </a:r>
            <a:r>
              <a:rPr lang="pl-PL" sz="1600" b="1" err="1">
                <a:latin typeface="Georgia Pro"/>
              </a:rPr>
              <a:t>Blackpink</a:t>
            </a:r>
            <a:r>
              <a:rPr lang="pl-PL" sz="1600" b="1">
                <a:latin typeface="Georgia Pro"/>
              </a:rPr>
              <a:t>, (G)- </a:t>
            </a:r>
            <a:r>
              <a:rPr lang="pl-PL" sz="1600" b="1" err="1">
                <a:latin typeface="Georgia Pro"/>
              </a:rPr>
              <a:t>idle</a:t>
            </a:r>
            <a:r>
              <a:rPr lang="pl-PL" sz="1600" b="1">
                <a:latin typeface="Georgia Pro"/>
              </a:rPr>
              <a:t>, </a:t>
            </a:r>
            <a:r>
              <a:rPr lang="pl-PL" sz="1600" b="1" err="1">
                <a:latin typeface="Georgia Pro"/>
              </a:rPr>
              <a:t>Lle</a:t>
            </a:r>
            <a:r>
              <a:rPr lang="pl-PL" sz="1600" b="1">
                <a:latin typeface="Georgia Pro"/>
              </a:rPr>
              <a:t> </a:t>
            </a:r>
            <a:r>
              <a:rPr lang="pl-PL" sz="1600" b="1" err="1">
                <a:latin typeface="Georgia Pro"/>
              </a:rPr>
              <a:t>Serafim</a:t>
            </a:r>
            <a:r>
              <a:rPr lang="pl-PL" sz="1600" b="1">
                <a:latin typeface="Georgia Pro"/>
              </a:rPr>
              <a:t>, New Jeans, </a:t>
            </a:r>
            <a:r>
              <a:rPr lang="pl-PL" sz="1600" b="1" err="1">
                <a:latin typeface="Georgia Pro"/>
              </a:rPr>
              <a:t>Itzy</a:t>
            </a:r>
            <a:r>
              <a:rPr lang="pl-PL" sz="1600" b="1">
                <a:latin typeface="Georgia Pro"/>
              </a:rPr>
              <a:t> oraz </a:t>
            </a:r>
            <a:r>
              <a:rPr lang="pl-PL" sz="1600" b="1" err="1">
                <a:latin typeface="Georgia Pro"/>
              </a:rPr>
              <a:t>Enhypen</a:t>
            </a:r>
            <a:r>
              <a:rPr lang="pl-PL" sz="1600" b="1">
                <a:latin typeface="Georgia Pro"/>
              </a:rPr>
              <a:t>.</a:t>
            </a:r>
          </a:p>
          <a:p>
            <a:r>
              <a:rPr lang="pl-PL" sz="1600" b="1">
                <a:latin typeface="Georgia Pro"/>
              </a:rPr>
              <a:t>Kocham kolekcjonować albumy oraz inne rzeczy związane z k-popem i Koreą Południową.</a:t>
            </a:r>
          </a:p>
          <a:p>
            <a:r>
              <a:rPr lang="pl-PL" sz="1600" b="1">
                <a:latin typeface="Georgia Pro"/>
              </a:rPr>
              <a:t>Czerpię z tego inspirację.</a:t>
            </a:r>
          </a:p>
          <a:p>
            <a:r>
              <a:rPr lang="pl-PL" sz="1600" b="1">
                <a:latin typeface="Georgia Pro"/>
              </a:rPr>
              <a:t>Interesuję się także makijażem.</a:t>
            </a:r>
          </a:p>
          <a:p>
            <a:r>
              <a:rPr lang="pl-PL" sz="1600" b="1">
                <a:latin typeface="Georgia Pro"/>
              </a:rPr>
              <a:t>Uwielbiam tańczyć hip- hop, taniec współczesny i k-pop.</a:t>
            </a:r>
          </a:p>
          <a:p>
            <a:r>
              <a:rPr lang="pl-PL" sz="1600" b="1">
                <a:latin typeface="Georgia Pro"/>
              </a:rPr>
              <a:t>Kocham moje pasje &lt;3</a:t>
            </a:r>
          </a:p>
          <a:p>
            <a:endParaRPr lang="pl-PL" sz="1600" b="1">
              <a:latin typeface="Georgia Pro"/>
            </a:endParaRPr>
          </a:p>
          <a:p>
            <a:endParaRPr lang="pl-PL" sz="1600" b="1">
              <a:latin typeface="Georgia Pro"/>
            </a:endParaRPr>
          </a:p>
          <a:p>
            <a:endParaRPr lang="pl-PL" sz="1600" b="1">
              <a:latin typeface="Georgia Pro"/>
            </a:endParaRPr>
          </a:p>
          <a:p>
            <a:endParaRPr lang="pl-PL" sz="1600" b="1">
              <a:latin typeface="Avenir Next LT Pro"/>
            </a:endParaRPr>
          </a:p>
        </p:txBody>
      </p:sp>
      <p:pic>
        <p:nvPicPr>
          <p:cNvPr id="3" name="Obraz 3" descr="Obraz zawierający żółty, pomarańczowy, szafka, urządzenie kuchenne&#10;&#10;Opis wygenerowany automatycznie">
            <a:extLst>
              <a:ext uri="{FF2B5EF4-FFF2-40B4-BE49-F238E27FC236}">
                <a16:creationId xmlns:a16="http://schemas.microsoft.com/office/drawing/2014/main" id="{37C5682B-0979-7052-24E7-42B3DE9F9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958" y="281986"/>
            <a:ext cx="2615792" cy="4700971"/>
          </a:xfrm>
          <a:prstGeom prst="rect">
            <a:avLst/>
          </a:prstGeom>
        </p:spPr>
      </p:pic>
      <p:pic>
        <p:nvPicPr>
          <p:cNvPr id="5" name="Obraz 5" descr="Obraz zawierający osoba, wewnątrz, ściana, kobieta&#10;&#10;Opis wygenerowany automatycznie">
            <a:extLst>
              <a:ext uri="{FF2B5EF4-FFF2-40B4-BE49-F238E27FC236}">
                <a16:creationId xmlns:a16="http://schemas.microsoft.com/office/drawing/2014/main" id="{8AC2A582-1667-8BC5-E659-98493DB7F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896" y="111106"/>
            <a:ext cx="2853843" cy="5030236"/>
          </a:xfrm>
          <a:prstGeom prst="rect">
            <a:avLst/>
          </a:prstGeom>
        </p:spPr>
      </p:pic>
      <p:pic>
        <p:nvPicPr>
          <p:cNvPr id="6" name="Obraz 6" descr="Obraz zawierający osoba, wewnątrz, ściana&#10;&#10;Opis wygenerowany automatycznie">
            <a:extLst>
              <a:ext uri="{FF2B5EF4-FFF2-40B4-BE49-F238E27FC236}">
                <a16:creationId xmlns:a16="http://schemas.microsoft.com/office/drawing/2014/main" id="{04382300-2BFE-CE54-73B1-CF8C6636C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5864576" y="2599451"/>
            <a:ext cx="2658103" cy="5638799"/>
          </a:xfrm>
          <a:prstGeom prst="rect">
            <a:avLst/>
          </a:prstGeom>
        </p:spPr>
      </p:pic>
      <p:pic>
        <p:nvPicPr>
          <p:cNvPr id="9" name="Grafika 9" descr="Przyciemnij (średnie słońce) kontur">
            <a:extLst>
              <a:ext uri="{FF2B5EF4-FFF2-40B4-BE49-F238E27FC236}">
                <a16:creationId xmlns:a16="http://schemas.microsoft.com/office/drawing/2014/main" id="{9C91AD1F-FA00-5B8C-67A0-59C7D1BCA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4145" y="73701"/>
            <a:ext cx="602106" cy="602106"/>
          </a:xfrm>
          <a:prstGeom prst="rect">
            <a:avLst/>
          </a:prstGeom>
        </p:spPr>
      </p:pic>
      <p:pic>
        <p:nvPicPr>
          <p:cNvPr id="10" name="Grafika 10" descr="Serce z pulsem kontur">
            <a:extLst>
              <a:ext uri="{FF2B5EF4-FFF2-40B4-BE49-F238E27FC236}">
                <a16:creationId xmlns:a16="http://schemas.microsoft.com/office/drawing/2014/main" id="{78365A49-80EA-9B12-DA46-CBF6AC73F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5521" y="5420193"/>
            <a:ext cx="914400" cy="914400"/>
          </a:xfrm>
          <a:prstGeom prst="rect">
            <a:avLst/>
          </a:prstGeom>
        </p:spPr>
      </p:pic>
      <p:pic>
        <p:nvPicPr>
          <p:cNvPr id="11" name="Grafika 11" descr="Motyl kontur">
            <a:extLst>
              <a:ext uri="{FF2B5EF4-FFF2-40B4-BE49-F238E27FC236}">
                <a16:creationId xmlns:a16="http://schemas.microsoft.com/office/drawing/2014/main" id="{A61FAE5F-44A2-63CB-DA41-38BCDE2475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63850" y="3696323"/>
            <a:ext cx="564630" cy="639581"/>
          </a:xfrm>
          <a:prstGeom prst="rect">
            <a:avLst/>
          </a:prstGeom>
        </p:spPr>
      </p:pic>
      <p:pic>
        <p:nvPicPr>
          <p:cNvPr id="4" name="Grafika 6" descr="Wieczorny księżyc kontur">
            <a:extLst>
              <a:ext uri="{FF2B5EF4-FFF2-40B4-BE49-F238E27FC236}">
                <a16:creationId xmlns:a16="http://schemas.microsoft.com/office/drawing/2014/main" id="{836A8537-733B-901C-DDED-0584D07BE2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26308" y="223604"/>
            <a:ext cx="677055" cy="702039"/>
          </a:xfrm>
          <a:prstGeom prst="rect">
            <a:avLst/>
          </a:prstGeom>
        </p:spPr>
      </p:pic>
      <p:pic>
        <p:nvPicPr>
          <p:cNvPr id="8" name="Grafika 12" descr="Nuty kontur">
            <a:extLst>
              <a:ext uri="{FF2B5EF4-FFF2-40B4-BE49-F238E27FC236}">
                <a16:creationId xmlns:a16="http://schemas.microsoft.com/office/drawing/2014/main" id="{F5855208-96C8-3975-A6FD-9647B17712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22767" y="737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5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0E1FA10-560A-E1FE-6D12-AB31D8D33CD7}"/>
              </a:ext>
            </a:extLst>
          </p:cNvPr>
          <p:cNvSpPr txBox="1"/>
          <p:nvPr/>
        </p:nvSpPr>
        <p:spPr>
          <a:xfrm>
            <a:off x="224852" y="212360"/>
            <a:ext cx="405983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>
                <a:latin typeface="Georgia Pro"/>
              </a:rPr>
              <a:t>Cześć, jestem Bartek.</a:t>
            </a:r>
          </a:p>
          <a:p>
            <a:r>
              <a:rPr lang="pl-PL" sz="2000" b="1">
                <a:latin typeface="Georgia Pro"/>
              </a:rPr>
              <a:t>Interesuję się sportem ogólnym, szczególnie ping pongiem i </a:t>
            </a:r>
            <a:r>
              <a:rPr lang="pl-PL" sz="2000" b="1" err="1">
                <a:latin typeface="Georgia Pro"/>
              </a:rPr>
              <a:t>uni</a:t>
            </a:r>
            <a:r>
              <a:rPr lang="pl-PL" sz="2000" b="1">
                <a:latin typeface="Georgia Pro"/>
              </a:rPr>
              <a:t>- hokejem.</a:t>
            </a:r>
          </a:p>
          <a:p>
            <a:r>
              <a:rPr lang="pl-PL" sz="2000" b="1">
                <a:latin typeface="Georgia Pro"/>
              </a:rPr>
              <a:t>W czasie wolnym gram w gry komputerowe ( </a:t>
            </a:r>
            <a:r>
              <a:rPr lang="pl-PL" sz="2000" b="1" err="1">
                <a:latin typeface="Georgia Pro"/>
              </a:rPr>
              <a:t>league</a:t>
            </a:r>
            <a:r>
              <a:rPr lang="pl-PL" sz="2000" b="1">
                <a:latin typeface="Georgia Pro"/>
              </a:rPr>
              <a:t> of </a:t>
            </a:r>
            <a:r>
              <a:rPr lang="pl-PL" sz="2000" b="1" err="1">
                <a:latin typeface="Georgia Pro"/>
              </a:rPr>
              <a:t>legends</a:t>
            </a:r>
            <a:r>
              <a:rPr lang="pl-PL" sz="2000" b="1">
                <a:latin typeface="Georgia Pro"/>
              </a:rPr>
              <a:t>, </a:t>
            </a:r>
            <a:r>
              <a:rPr lang="pl-PL" sz="2000" b="1" err="1">
                <a:latin typeface="Georgia Pro"/>
              </a:rPr>
              <a:t>valorant</a:t>
            </a:r>
            <a:r>
              <a:rPr lang="pl-PL" sz="2000" b="1">
                <a:latin typeface="Georgia Pro"/>
              </a:rPr>
              <a:t>).</a:t>
            </a:r>
          </a:p>
          <a:p>
            <a:endParaRPr lang="pl-PL" sz="2000" b="1">
              <a:latin typeface="Georgia Pro"/>
            </a:endParaRPr>
          </a:p>
        </p:txBody>
      </p:sp>
      <p:pic>
        <p:nvPicPr>
          <p:cNvPr id="3" name="Obraz 3" descr="Obraz zawierający ściana, wewnątrz, osoba&#10;&#10;Opis wygenerowany automatycznie">
            <a:extLst>
              <a:ext uri="{FF2B5EF4-FFF2-40B4-BE49-F238E27FC236}">
                <a16:creationId xmlns:a16="http://schemas.microsoft.com/office/drawing/2014/main" id="{57CDF17C-5027-847D-9A62-C44E0935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145" y="2183643"/>
            <a:ext cx="3968812" cy="403190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BEDDCA0-3CDB-75A5-B529-630AEF1A61B0}"/>
              </a:ext>
            </a:extLst>
          </p:cNvPr>
          <p:cNvSpPr txBox="1"/>
          <p:nvPr/>
        </p:nvSpPr>
        <p:spPr>
          <a:xfrm>
            <a:off x="9010068" y="4830533"/>
            <a:ext cx="291059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ea typeface="+mn-lt"/>
                <a:cs typeface="+mn-lt"/>
              </a:rPr>
              <a:t>Najlepsza zabawa jest, gdy gramy w </a:t>
            </a:r>
            <a:r>
              <a:rPr lang="pl-PL" b="1" err="1">
                <a:ea typeface="+mn-lt"/>
                <a:cs typeface="+mn-lt"/>
              </a:rPr>
              <a:t>uni</a:t>
            </a:r>
            <a:r>
              <a:rPr lang="pl-PL" b="1">
                <a:ea typeface="+mn-lt"/>
                <a:cs typeface="+mn-lt"/>
              </a:rPr>
              <a:t>-hokeja na </a:t>
            </a:r>
            <a:r>
              <a:rPr lang="pl-PL" b="1" err="1">
                <a:ea typeface="+mn-lt"/>
                <a:cs typeface="+mn-lt"/>
              </a:rPr>
              <a:t>wf-ie</a:t>
            </a:r>
            <a:r>
              <a:rPr lang="pl-PL" b="1"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  <a:p>
            <a:r>
              <a:rPr lang="pl-PL" b="1" err="1">
                <a:ea typeface="+mn-lt"/>
                <a:cs typeface="+mn-lt"/>
              </a:rPr>
              <a:t>Uni</a:t>
            </a:r>
            <a:r>
              <a:rPr lang="pl-PL" b="1">
                <a:ea typeface="+mn-lt"/>
                <a:cs typeface="+mn-lt"/>
              </a:rPr>
              <a:t>-hokejem interesuję się 3 miesiące.</a:t>
            </a:r>
            <a:endParaRPr lang="en-US">
              <a:ea typeface="+mn-lt"/>
              <a:cs typeface="+mn-lt"/>
            </a:endParaRPr>
          </a:p>
          <a:p>
            <a:endParaRPr lang="pl-PL">
              <a:ea typeface="+mn-lt"/>
              <a:cs typeface="+mn-lt"/>
            </a:endParaRPr>
          </a:p>
          <a:p>
            <a:pPr algn="l"/>
            <a:endParaRPr lang="pl-PL"/>
          </a:p>
        </p:txBody>
      </p:sp>
      <p:pic>
        <p:nvPicPr>
          <p:cNvPr id="5" name="Grafika 5" descr="Golf kontur">
            <a:extLst>
              <a:ext uri="{FF2B5EF4-FFF2-40B4-BE49-F238E27FC236}">
                <a16:creationId xmlns:a16="http://schemas.microsoft.com/office/drawing/2014/main" id="{E5628E61-3E5C-42F2-9BAE-5F7A506F9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9685" y="1560226"/>
            <a:ext cx="914400" cy="914400"/>
          </a:xfrm>
          <a:prstGeom prst="rect">
            <a:avLst/>
          </a:prstGeom>
        </p:spPr>
      </p:pic>
      <p:pic>
        <p:nvPicPr>
          <p:cNvPr id="6" name="Grafika 6" descr="Boisko sportowe kontur">
            <a:extLst>
              <a:ext uri="{FF2B5EF4-FFF2-40B4-BE49-F238E27FC236}">
                <a16:creationId xmlns:a16="http://schemas.microsoft.com/office/drawing/2014/main" id="{3F0873C6-2701-B2D6-D4BB-2D25F83E3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87193" y="57574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1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0F22942-E467-87BC-5975-4F4321D25F90}"/>
              </a:ext>
            </a:extLst>
          </p:cNvPr>
          <p:cNvSpPr txBox="1"/>
          <p:nvPr/>
        </p:nvSpPr>
        <p:spPr>
          <a:xfrm>
            <a:off x="8672157" y="226592"/>
            <a:ext cx="2885606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b="1">
                <a:latin typeface="Georgia Pro"/>
              </a:rPr>
              <a:t>Cześć, Mam na imię Magdalena i  moją pasją jest śpiew. Robię to odkąd pamiętam i zawsze sprawia mi to radość i czuję się wtedy wolna, mogę zapomnieć o problemach napotkanych w życiu. Interesowałam się też tańcem i siatkówką ale żadne z tych zajęć nie dawały mi satysfakcji, śpiewanie jest rzeczą bez której nie mogę żyć. Kocham to robić !</a:t>
            </a:r>
          </a:p>
        </p:txBody>
      </p:sp>
      <p:pic>
        <p:nvPicPr>
          <p:cNvPr id="3" name="Obraz 3" descr="Obraz zawierający osoba&#10;&#10;Opis wygenerowany automatycznie">
            <a:extLst>
              <a:ext uri="{FF2B5EF4-FFF2-40B4-BE49-F238E27FC236}">
                <a16:creationId xmlns:a16="http://schemas.microsoft.com/office/drawing/2014/main" id="{6A4209DE-6E30-0C76-09FC-8CEA35328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27" y="279284"/>
            <a:ext cx="3167207" cy="6400800"/>
          </a:xfrm>
          <a:prstGeom prst="rect">
            <a:avLst/>
          </a:prstGeom>
        </p:spPr>
      </p:pic>
      <p:pic>
        <p:nvPicPr>
          <p:cNvPr id="4" name="Grafika 4" descr="Brontozaur kontur">
            <a:extLst>
              <a:ext uri="{FF2B5EF4-FFF2-40B4-BE49-F238E27FC236}">
                <a16:creationId xmlns:a16="http://schemas.microsoft.com/office/drawing/2014/main" id="{996E9FAF-0CF6-B6E5-4956-EA36AC0D8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8997" y="36226"/>
            <a:ext cx="914400" cy="914400"/>
          </a:xfrm>
          <a:prstGeom prst="rect">
            <a:avLst/>
          </a:prstGeom>
        </p:spPr>
      </p:pic>
      <p:pic>
        <p:nvPicPr>
          <p:cNvPr id="5" name="Grafika 5" descr="Migoczące serce z wypełnieniem pełnym">
            <a:extLst>
              <a:ext uri="{FF2B5EF4-FFF2-40B4-BE49-F238E27FC236}">
                <a16:creationId xmlns:a16="http://schemas.microsoft.com/office/drawing/2014/main" id="{B388DC2A-BC50-9E68-EAF5-D28A1F05E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1062" y="59823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6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D503974-E943-B4E7-CBDF-4ED3022A6502}"/>
              </a:ext>
            </a:extLst>
          </p:cNvPr>
          <p:cNvSpPr txBox="1"/>
          <p:nvPr/>
        </p:nvSpPr>
        <p:spPr>
          <a:xfrm>
            <a:off x="8123868" y="498241"/>
            <a:ext cx="3272852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>
                <a:latin typeface="Georgia Pro"/>
              </a:rPr>
              <a:t>Cześć,  jestem Karolina ćwiczę karate od 10 lat  i wielokrotnie udawało mi się wygrywać 1 miejsce na zawodach. Poza karate duża frajdę sprawia mi taniec. Przez wiele lat jeździłam konno. Wszystkie z tych zainteresowań pomagają mi nie myśleć o problemach</a:t>
            </a:r>
            <a:r>
              <a:rPr lang="pl-PL" sz="2000">
                <a:latin typeface="Georgia Pro"/>
              </a:rPr>
              <a:t>.</a:t>
            </a:r>
          </a:p>
        </p:txBody>
      </p:sp>
      <p:pic>
        <p:nvPicPr>
          <p:cNvPr id="3" name="Obraz 3" descr="Obraz zawierający osoba, wewnątrz, ściana, pozujący&#10;&#10;Opis wygenerowany automatycznie">
            <a:extLst>
              <a:ext uri="{FF2B5EF4-FFF2-40B4-BE49-F238E27FC236}">
                <a16:creationId xmlns:a16="http://schemas.microsoft.com/office/drawing/2014/main" id="{C2E70052-086F-D5F3-B4DB-E842BD850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864" y="2488224"/>
            <a:ext cx="2314575" cy="4114800"/>
          </a:xfrm>
          <a:prstGeom prst="rect">
            <a:avLst/>
          </a:prstGeom>
        </p:spPr>
      </p:pic>
      <p:pic>
        <p:nvPicPr>
          <p:cNvPr id="4" name="Obraz 4" descr="Obraz zawierający osoba, kobieta, telefon komórkowy&#10;&#10;Opis wygenerowany automatycznie">
            <a:extLst>
              <a:ext uri="{FF2B5EF4-FFF2-40B4-BE49-F238E27FC236}">
                <a16:creationId xmlns:a16="http://schemas.microsoft.com/office/drawing/2014/main" id="{1D60A4E0-39E3-94B3-C865-717A9A477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4" y="345166"/>
            <a:ext cx="2279489" cy="4488611"/>
          </a:xfrm>
          <a:prstGeom prst="rect">
            <a:avLst/>
          </a:prstGeom>
        </p:spPr>
      </p:pic>
      <p:pic>
        <p:nvPicPr>
          <p:cNvPr id="5" name="Grafika 5" descr="Sztuki walki kontur">
            <a:extLst>
              <a:ext uri="{FF2B5EF4-FFF2-40B4-BE49-F238E27FC236}">
                <a16:creationId xmlns:a16="http://schemas.microsoft.com/office/drawing/2014/main" id="{531A73DC-FB5A-E392-C462-CBC796D3F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78111" y="2084882"/>
            <a:ext cx="914400" cy="914400"/>
          </a:xfrm>
          <a:prstGeom prst="rect">
            <a:avLst/>
          </a:prstGeom>
        </p:spPr>
      </p:pic>
      <p:pic>
        <p:nvPicPr>
          <p:cNvPr id="6" name="Grafika 6" descr="Kroki taneczne kontur">
            <a:extLst>
              <a:ext uri="{FF2B5EF4-FFF2-40B4-BE49-F238E27FC236}">
                <a16:creationId xmlns:a16="http://schemas.microsoft.com/office/drawing/2014/main" id="{AF60B8FF-89AC-FDFE-DCBB-3CE7B412C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4046" y="58948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3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DEBE32E-82CB-1A2F-337F-5E8EBF6F4BD8}"/>
              </a:ext>
            </a:extLst>
          </p:cNvPr>
          <p:cNvSpPr txBox="1"/>
          <p:nvPr/>
        </p:nvSpPr>
        <p:spPr>
          <a:xfrm>
            <a:off x="339152" y="591642"/>
            <a:ext cx="339777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>
                <a:latin typeface="Georgia Pro"/>
              </a:rPr>
              <a:t>Hej, jestem Klaudia.</a:t>
            </a:r>
          </a:p>
          <a:p>
            <a:r>
              <a:rPr lang="pl-PL" sz="2000" b="1">
                <a:latin typeface="Georgia Pro"/>
              </a:rPr>
              <a:t>Interesuję się tańcem.</a:t>
            </a:r>
          </a:p>
          <a:p>
            <a:r>
              <a:rPr lang="pl-PL" sz="2000" b="1">
                <a:latin typeface="Georgia Pro"/>
              </a:rPr>
              <a:t>Obecnie tańczę w grupie tanecznej " </a:t>
            </a:r>
            <a:r>
              <a:rPr lang="pl-PL" sz="2000" b="1" err="1">
                <a:latin typeface="Georgia Pro"/>
              </a:rPr>
              <a:t>She</a:t>
            </a:r>
            <a:r>
              <a:rPr lang="pl-PL" sz="2000" b="1">
                <a:latin typeface="Georgia Pro"/>
              </a:rPr>
              <a:t> </a:t>
            </a:r>
            <a:r>
              <a:rPr lang="pl-PL" sz="2000" b="1" err="1">
                <a:latin typeface="Georgia Pro"/>
              </a:rPr>
              <a:t>Wolves</a:t>
            </a:r>
            <a:r>
              <a:rPr lang="pl-PL" sz="2000" b="1">
                <a:latin typeface="Georgia Pro"/>
              </a:rPr>
              <a:t>" i jest super.</a:t>
            </a:r>
          </a:p>
          <a:p>
            <a:r>
              <a:rPr lang="pl-PL" sz="2000" b="1">
                <a:latin typeface="Georgia Pro"/>
              </a:rPr>
              <a:t>Kocham słuchać k-</a:t>
            </a:r>
            <a:r>
              <a:rPr lang="pl-PL" sz="2000" b="1" err="1">
                <a:latin typeface="Georgia Pro"/>
              </a:rPr>
              <a:t>popu</a:t>
            </a:r>
            <a:r>
              <a:rPr lang="pl-PL" sz="2000" b="1">
                <a:latin typeface="Georgia Pro"/>
              </a:rPr>
              <a:t> i myślę, że to tyle))).</a:t>
            </a:r>
          </a:p>
        </p:txBody>
      </p:sp>
      <p:pic>
        <p:nvPicPr>
          <p:cNvPr id="3" name="Obraz 3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D649B110-296A-ADB2-26C8-EE5E22228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732" y="379562"/>
            <a:ext cx="3191593" cy="5681932"/>
          </a:xfrm>
          <a:prstGeom prst="rect">
            <a:avLst/>
          </a:prstGeom>
        </p:spPr>
      </p:pic>
      <p:pic>
        <p:nvPicPr>
          <p:cNvPr id="4" name="Grafika 4" descr="Komentarz — serce kontur">
            <a:extLst>
              <a:ext uri="{FF2B5EF4-FFF2-40B4-BE49-F238E27FC236}">
                <a16:creationId xmlns:a16="http://schemas.microsoft.com/office/drawing/2014/main" id="{3BC44DBA-267E-F7F1-32AD-EBBC38D71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866" y="136161"/>
            <a:ext cx="914400" cy="914400"/>
          </a:xfrm>
          <a:prstGeom prst="rect">
            <a:avLst/>
          </a:prstGeom>
        </p:spPr>
      </p:pic>
      <p:pic>
        <p:nvPicPr>
          <p:cNvPr id="5" name="Grafika 5" descr="Tańczenie z wypełnieniem pełnym">
            <a:extLst>
              <a:ext uri="{FF2B5EF4-FFF2-40B4-BE49-F238E27FC236}">
                <a16:creationId xmlns:a16="http://schemas.microsoft.com/office/drawing/2014/main" id="{99093D60-A30D-D4E4-C081-54FCFE568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4898" y="53327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2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BC98214-860D-5EFE-DD50-28A58A446977}"/>
              </a:ext>
            </a:extLst>
          </p:cNvPr>
          <p:cNvSpPr txBox="1"/>
          <p:nvPr/>
        </p:nvSpPr>
        <p:spPr>
          <a:xfrm>
            <a:off x="8623374" y="190399"/>
            <a:ext cx="3159512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>
                <a:latin typeface="Georgia Pro"/>
              </a:rPr>
              <a:t>Hej, jestem Jasiek.</a:t>
            </a:r>
          </a:p>
          <a:p>
            <a:r>
              <a:rPr lang="pl-PL" sz="2800" b="1">
                <a:latin typeface="Georgia Pro"/>
              </a:rPr>
              <a:t>Moją pasją jest rysowanie oraz k-pop.</a:t>
            </a:r>
          </a:p>
          <a:p>
            <a:r>
              <a:rPr lang="pl-PL" sz="2800" b="1">
                <a:latin typeface="Georgia Pro"/>
              </a:rPr>
              <a:t>K-</a:t>
            </a:r>
            <a:r>
              <a:rPr lang="pl-PL" sz="2800" b="1" err="1">
                <a:latin typeface="Georgia Pro"/>
              </a:rPr>
              <a:t>popu</a:t>
            </a:r>
            <a:r>
              <a:rPr lang="pl-PL" sz="2800" b="1">
                <a:latin typeface="Georgia Pro"/>
              </a:rPr>
              <a:t> słucham od niedawna, natomiast rysuje od  2 lat.</a:t>
            </a:r>
          </a:p>
          <a:p>
            <a:r>
              <a:rPr lang="pl-PL" sz="2800" b="1">
                <a:latin typeface="Georgia Pro"/>
              </a:rPr>
              <a:t>Kocham moje pasje!</a:t>
            </a:r>
          </a:p>
        </p:txBody>
      </p:sp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39103969-801C-E264-3A84-805902553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912" y="228821"/>
            <a:ext cx="3505200" cy="3948746"/>
          </a:xfrm>
          <a:prstGeom prst="rect">
            <a:avLst/>
          </a:prstGeom>
        </p:spPr>
      </p:pic>
      <p:pic>
        <p:nvPicPr>
          <p:cNvPr id="4" name="Obraz 4" descr="Obraz zawierający tekst, stare&#10;&#10;Opis wygenerowany automatycznie">
            <a:extLst>
              <a:ext uri="{FF2B5EF4-FFF2-40B4-BE49-F238E27FC236}">
                <a16:creationId xmlns:a16="http://schemas.microsoft.com/office/drawing/2014/main" id="{4515C300-F963-F257-E3CF-4B827B9BF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46" y="2200954"/>
            <a:ext cx="3174520" cy="4481844"/>
          </a:xfrm>
          <a:prstGeom prst="rect">
            <a:avLst/>
          </a:prstGeom>
        </p:spPr>
      </p:pic>
      <p:pic>
        <p:nvPicPr>
          <p:cNvPr id="5" name="Grafika 5" descr="Ołówek kontur">
            <a:extLst>
              <a:ext uri="{FF2B5EF4-FFF2-40B4-BE49-F238E27FC236}">
                <a16:creationId xmlns:a16="http://schemas.microsoft.com/office/drawing/2014/main" id="{3755101E-4901-3A40-B677-C756A182B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7718" y="-1249"/>
            <a:ext cx="914400" cy="914400"/>
          </a:xfrm>
          <a:prstGeom prst="rect">
            <a:avLst/>
          </a:prstGeom>
        </p:spPr>
      </p:pic>
      <p:pic>
        <p:nvPicPr>
          <p:cNvPr id="6" name="Grafika 6" descr="Motyl kontur">
            <a:extLst>
              <a:ext uri="{FF2B5EF4-FFF2-40B4-BE49-F238E27FC236}">
                <a16:creationId xmlns:a16="http://schemas.microsoft.com/office/drawing/2014/main" id="{93D897B6-66A6-3F42-49A5-B659222087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898" y="18600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SplashVTI">
  <a:themeElements>
    <a:clrScheme name="AnalogousFromLightSeedLeftStep">
      <a:dk1>
        <a:srgbClr val="000000"/>
      </a:dk1>
      <a:lt1>
        <a:srgbClr val="FFFFFF"/>
      </a:lt1>
      <a:dk2>
        <a:srgbClr val="203922"/>
      </a:dk2>
      <a:lt2>
        <a:srgbClr val="E8E4E2"/>
      </a:lt2>
      <a:accent1>
        <a:srgbClr val="80A7BA"/>
      </a:accent1>
      <a:accent2>
        <a:srgbClr val="76ACA7"/>
      </a:accent2>
      <a:accent3>
        <a:srgbClr val="81AA95"/>
      </a:accent3>
      <a:accent4>
        <a:srgbClr val="78B07C"/>
      </a:accent4>
      <a:accent5>
        <a:srgbClr val="8EA980"/>
      </a:accent5>
      <a:accent6>
        <a:srgbClr val="9AA772"/>
      </a:accent6>
      <a:hlink>
        <a:srgbClr val="A8765E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SplashVTI</vt:lpstr>
      <vt:lpstr>PASJE UCZNIÓW KLASY 7A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1</cp:revision>
  <dcterms:created xsi:type="dcterms:W3CDTF">2023-03-02T12:15:08Z</dcterms:created>
  <dcterms:modified xsi:type="dcterms:W3CDTF">2023-04-04T14:30:14Z</dcterms:modified>
</cp:coreProperties>
</file>